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0C1C4-2084-47D1-A406-BB8530AD1513}" v="1" dt="2022-10-28T12:24:52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Mills" userId="2f3e3ce3-c83b-45b3-b8f8-e4794bda5ddb" providerId="ADAL" clId="{9900C1C4-2084-47D1-A406-BB8530AD1513}"/>
    <pc:docChg chg="undo custSel delSld modSld">
      <pc:chgData name="Luke Mills" userId="2f3e3ce3-c83b-45b3-b8f8-e4794bda5ddb" providerId="ADAL" clId="{9900C1C4-2084-47D1-A406-BB8530AD1513}" dt="2022-10-28T12:25:46.513" v="36" actId="1076"/>
      <pc:docMkLst>
        <pc:docMk/>
      </pc:docMkLst>
      <pc:sldChg chg="modSp mod">
        <pc:chgData name="Luke Mills" userId="2f3e3ce3-c83b-45b3-b8f8-e4794bda5ddb" providerId="ADAL" clId="{9900C1C4-2084-47D1-A406-BB8530AD1513}" dt="2022-10-28T12:13:27.807" v="2" actId="6549"/>
        <pc:sldMkLst>
          <pc:docMk/>
          <pc:sldMk cId="115030519" sldId="257"/>
        </pc:sldMkLst>
        <pc:spChg chg="mod">
          <ac:chgData name="Luke Mills" userId="2f3e3ce3-c83b-45b3-b8f8-e4794bda5ddb" providerId="ADAL" clId="{9900C1C4-2084-47D1-A406-BB8530AD1513}" dt="2022-10-28T12:13:27.807" v="2" actId="6549"/>
          <ac:spMkLst>
            <pc:docMk/>
            <pc:sldMk cId="115030519" sldId="257"/>
            <ac:spMk id="3" creationId="{75D2B444-6A96-4C34-B17D-D252708CD0F2}"/>
          </ac:spMkLst>
        </pc:spChg>
      </pc:sldChg>
      <pc:sldChg chg="del">
        <pc:chgData name="Luke Mills" userId="2f3e3ce3-c83b-45b3-b8f8-e4794bda5ddb" providerId="ADAL" clId="{9900C1C4-2084-47D1-A406-BB8530AD1513}" dt="2022-10-28T12:13:31.072" v="3" actId="47"/>
        <pc:sldMkLst>
          <pc:docMk/>
          <pc:sldMk cId="254755519" sldId="267"/>
        </pc:sldMkLst>
      </pc:sldChg>
      <pc:sldChg chg="del">
        <pc:chgData name="Luke Mills" userId="2f3e3ce3-c83b-45b3-b8f8-e4794bda5ddb" providerId="ADAL" clId="{9900C1C4-2084-47D1-A406-BB8530AD1513}" dt="2022-10-28T12:13:13.306" v="0" actId="47"/>
        <pc:sldMkLst>
          <pc:docMk/>
          <pc:sldMk cId="2175389521" sldId="268"/>
        </pc:sldMkLst>
      </pc:sldChg>
      <pc:sldChg chg="addSp modSp mod">
        <pc:chgData name="Luke Mills" userId="2f3e3ce3-c83b-45b3-b8f8-e4794bda5ddb" providerId="ADAL" clId="{9900C1C4-2084-47D1-A406-BB8530AD1513}" dt="2022-10-28T12:25:46.513" v="36" actId="1076"/>
        <pc:sldMkLst>
          <pc:docMk/>
          <pc:sldMk cId="3652589703" sldId="269"/>
        </pc:sldMkLst>
        <pc:spChg chg="add mod">
          <ac:chgData name="Luke Mills" userId="2f3e3ce3-c83b-45b3-b8f8-e4794bda5ddb" providerId="ADAL" clId="{9900C1C4-2084-47D1-A406-BB8530AD1513}" dt="2022-10-28T12:25:46.513" v="36" actId="1076"/>
          <ac:spMkLst>
            <pc:docMk/>
            <pc:sldMk cId="3652589703" sldId="269"/>
            <ac:spMk id="7" creationId="{B4160151-F8EB-4E4F-8168-08E835913000}"/>
          </ac:spMkLst>
        </pc:spChg>
        <pc:picChg chg="add mod modCrop">
          <ac:chgData name="Luke Mills" userId="2f3e3ce3-c83b-45b3-b8f8-e4794bda5ddb" providerId="ADAL" clId="{9900C1C4-2084-47D1-A406-BB8530AD1513}" dt="2022-10-28T12:23:53.751" v="11" actId="732"/>
          <ac:picMkLst>
            <pc:docMk/>
            <pc:sldMk cId="3652589703" sldId="269"/>
            <ac:picMk id="4" creationId="{ED3A9BE3-5423-41BA-8B84-52737C74FD74}"/>
          </ac:picMkLst>
        </pc:picChg>
      </pc:sldChg>
    </pc:docChg>
  </pc:docChgLst>
  <pc:docChgLst>
    <pc:chgData name="Luke Mills" userId="2f3e3ce3-c83b-45b3-b8f8-e4794bda5ddb" providerId="ADAL" clId="{9841B404-D17B-4893-AD81-4D934CBDB749}"/>
    <pc:docChg chg="undo custSel addSld delSld modSld">
      <pc:chgData name="Luke Mills" userId="2f3e3ce3-c83b-45b3-b8f8-e4794bda5ddb" providerId="ADAL" clId="{9841B404-D17B-4893-AD81-4D934CBDB749}" dt="2022-09-30T10:16:11.966" v="228" actId="20577"/>
      <pc:docMkLst>
        <pc:docMk/>
      </pc:docMkLst>
      <pc:sldChg chg="modSp mod">
        <pc:chgData name="Luke Mills" userId="2f3e3ce3-c83b-45b3-b8f8-e4794bda5ddb" providerId="ADAL" clId="{9841B404-D17B-4893-AD81-4D934CBDB749}" dt="2022-09-30T10:16:11.966" v="228" actId="20577"/>
        <pc:sldMkLst>
          <pc:docMk/>
          <pc:sldMk cId="2941264868" sldId="256"/>
        </pc:sldMkLst>
        <pc:spChg chg="mod">
          <ac:chgData name="Luke Mills" userId="2f3e3ce3-c83b-45b3-b8f8-e4794bda5ddb" providerId="ADAL" clId="{9841B404-D17B-4893-AD81-4D934CBDB749}" dt="2022-09-30T10:16:11.966" v="228" actId="20577"/>
          <ac:spMkLst>
            <pc:docMk/>
            <pc:sldMk cId="2941264868" sldId="256"/>
            <ac:spMk id="3" creationId="{75D2B444-6A96-4C34-B17D-D252708CD0F2}"/>
          </ac:spMkLst>
        </pc:spChg>
      </pc:sldChg>
      <pc:sldChg chg="modSp mod">
        <pc:chgData name="Luke Mills" userId="2f3e3ce3-c83b-45b3-b8f8-e4794bda5ddb" providerId="ADAL" clId="{9841B404-D17B-4893-AD81-4D934CBDB749}" dt="2022-09-27T11:10:29.738" v="215" actId="6549"/>
        <pc:sldMkLst>
          <pc:docMk/>
          <pc:sldMk cId="115030519" sldId="257"/>
        </pc:sldMkLst>
        <pc:spChg chg="mod">
          <ac:chgData name="Luke Mills" userId="2f3e3ce3-c83b-45b3-b8f8-e4794bda5ddb" providerId="ADAL" clId="{9841B404-D17B-4893-AD81-4D934CBDB749}" dt="2022-09-27T11:10:29.738" v="215" actId="6549"/>
          <ac:spMkLst>
            <pc:docMk/>
            <pc:sldMk cId="115030519" sldId="257"/>
            <ac:spMk id="3" creationId="{75D2B444-6A96-4C34-B17D-D252708CD0F2}"/>
          </ac:spMkLst>
        </pc:spChg>
      </pc:sldChg>
      <pc:sldChg chg="del">
        <pc:chgData name="Luke Mills" userId="2f3e3ce3-c83b-45b3-b8f8-e4794bda5ddb" providerId="ADAL" clId="{9841B404-D17B-4893-AD81-4D934CBDB749}" dt="2022-09-27T10:20:55.174" v="14" actId="47"/>
        <pc:sldMkLst>
          <pc:docMk/>
          <pc:sldMk cId="76965525" sldId="259"/>
        </pc:sldMkLst>
      </pc:sldChg>
      <pc:sldChg chg="del">
        <pc:chgData name="Luke Mills" userId="2f3e3ce3-c83b-45b3-b8f8-e4794bda5ddb" providerId="ADAL" clId="{9841B404-D17B-4893-AD81-4D934CBDB749}" dt="2022-09-27T10:21:23.623" v="20" actId="47"/>
        <pc:sldMkLst>
          <pc:docMk/>
          <pc:sldMk cId="3657826859" sldId="260"/>
        </pc:sldMkLst>
      </pc:sldChg>
      <pc:sldChg chg="del">
        <pc:chgData name="Luke Mills" userId="2f3e3ce3-c83b-45b3-b8f8-e4794bda5ddb" providerId="ADAL" clId="{9841B404-D17B-4893-AD81-4D934CBDB749}" dt="2022-09-27T10:21:17.029" v="19" actId="47"/>
        <pc:sldMkLst>
          <pc:docMk/>
          <pc:sldMk cId="3043352113" sldId="262"/>
        </pc:sldMkLst>
      </pc:sldChg>
      <pc:sldChg chg="del">
        <pc:chgData name="Luke Mills" userId="2f3e3ce3-c83b-45b3-b8f8-e4794bda5ddb" providerId="ADAL" clId="{9841B404-D17B-4893-AD81-4D934CBDB749}" dt="2022-09-27T10:21:04.059" v="17" actId="47"/>
        <pc:sldMkLst>
          <pc:docMk/>
          <pc:sldMk cId="1997554864" sldId="265"/>
        </pc:sldMkLst>
      </pc:sldChg>
      <pc:sldChg chg="del">
        <pc:chgData name="Luke Mills" userId="2f3e3ce3-c83b-45b3-b8f8-e4794bda5ddb" providerId="ADAL" clId="{9841B404-D17B-4893-AD81-4D934CBDB749}" dt="2022-09-27T10:20:37.090" v="13" actId="47"/>
        <pc:sldMkLst>
          <pc:docMk/>
          <pc:sldMk cId="1173195108" sldId="266"/>
        </pc:sldMkLst>
      </pc:sldChg>
      <pc:sldChg chg="modSp mod">
        <pc:chgData name="Luke Mills" userId="2f3e3ce3-c83b-45b3-b8f8-e4794bda5ddb" providerId="ADAL" clId="{9841B404-D17B-4893-AD81-4D934CBDB749}" dt="2022-09-27T10:21:53.688" v="29" actId="20577"/>
        <pc:sldMkLst>
          <pc:docMk/>
          <pc:sldMk cId="254755519" sldId="267"/>
        </pc:sldMkLst>
        <pc:spChg chg="mod">
          <ac:chgData name="Luke Mills" userId="2f3e3ce3-c83b-45b3-b8f8-e4794bda5ddb" providerId="ADAL" clId="{9841B404-D17B-4893-AD81-4D934CBDB749}" dt="2022-09-27T10:21:53.688" v="29" actId="20577"/>
          <ac:spMkLst>
            <pc:docMk/>
            <pc:sldMk cId="254755519" sldId="267"/>
            <ac:spMk id="3" creationId="{75D2B444-6A96-4C34-B17D-D252708CD0F2}"/>
          </ac:spMkLst>
        </pc:spChg>
      </pc:sldChg>
      <pc:sldChg chg="delSp modSp add mod">
        <pc:chgData name="Luke Mills" userId="2f3e3ce3-c83b-45b3-b8f8-e4794bda5ddb" providerId="ADAL" clId="{9841B404-D17B-4893-AD81-4D934CBDB749}" dt="2022-09-27T11:09:00.264" v="207" actId="20577"/>
        <pc:sldMkLst>
          <pc:docMk/>
          <pc:sldMk cId="2175389521" sldId="268"/>
        </pc:sldMkLst>
        <pc:spChg chg="mod">
          <ac:chgData name="Luke Mills" userId="2f3e3ce3-c83b-45b3-b8f8-e4794bda5ddb" providerId="ADAL" clId="{9841B404-D17B-4893-AD81-4D934CBDB749}" dt="2022-09-27T11:09:00.264" v="207" actId="20577"/>
          <ac:spMkLst>
            <pc:docMk/>
            <pc:sldMk cId="2175389521" sldId="268"/>
            <ac:spMk id="3" creationId="{75D2B444-6A96-4C34-B17D-D252708CD0F2}"/>
          </ac:spMkLst>
        </pc:spChg>
        <pc:spChg chg="mod">
          <ac:chgData name="Luke Mills" userId="2f3e3ce3-c83b-45b3-b8f8-e4794bda5ddb" providerId="ADAL" clId="{9841B404-D17B-4893-AD81-4D934CBDB749}" dt="2022-09-27T11:08:43.146" v="187" actId="20577"/>
          <ac:spMkLst>
            <pc:docMk/>
            <pc:sldMk cId="2175389521" sldId="268"/>
            <ac:spMk id="5" creationId="{4DA0DA11-58BB-43A0-9F25-70DAD75CC45D}"/>
          </ac:spMkLst>
        </pc:spChg>
        <pc:picChg chg="del">
          <ac:chgData name="Luke Mills" userId="2f3e3ce3-c83b-45b3-b8f8-e4794bda5ddb" providerId="ADAL" clId="{9841B404-D17B-4893-AD81-4D934CBDB749}" dt="2022-09-27T10:23:33.703" v="95" actId="478"/>
          <ac:picMkLst>
            <pc:docMk/>
            <pc:sldMk cId="2175389521" sldId="268"/>
            <ac:picMk id="7" creationId="{88A77DC6-3712-4BB5-AEA2-A55E513F88E7}"/>
          </ac:picMkLst>
        </pc:picChg>
      </pc:sldChg>
      <pc:sldChg chg="add">
        <pc:chgData name="Luke Mills" userId="2f3e3ce3-c83b-45b3-b8f8-e4794bda5ddb" providerId="ADAL" clId="{9841B404-D17B-4893-AD81-4D934CBDB749}" dt="2022-09-27T11:08:35.144" v="165" actId="2890"/>
        <pc:sldMkLst>
          <pc:docMk/>
          <pc:sldMk cId="365258970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B577-2A8C-4290-942A-883C687D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3E7C-1044-4C10-851A-FB26974F1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794D-8ED3-4A97-BB60-E3D19B67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BD28-0894-4A1E-A89F-A449FF55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3189-28CB-4F9F-B6C4-05FBC5E8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F152-F34E-4309-A6D2-CFAB63FD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4E88E-72C9-422F-AF05-87A272F7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A332-6785-4163-A25F-456485A9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CDAD-04A0-49C5-A688-7EDE7EC2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7AF2-5A4B-4F28-95B3-CE07BFE9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64928-EC54-4A86-8B2A-5C4058068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D032F-1B6B-4EC5-8679-48E243EF5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17B7-2EAE-4BD1-8F0B-BCBE62D6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FE75-B062-466A-A744-8AE628A5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D76A7-41FD-4969-9560-FA7884D0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235E-B4D9-4EAA-95CE-0448074B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8C75-0E34-4767-B881-52913CCED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2969-DB57-48A3-A70D-5342D5DC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924E4-4D3B-4F11-A1BB-F086A5FF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C2642-15E7-4287-A4D9-48410BBC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76C2-C0A6-4644-905B-B4BA8716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614FE-7F8B-4C3A-99B9-F1B5E770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7EEE-A649-42D8-918D-3182D9B1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A2F4-CDFA-443C-B577-FACD1AC1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4B5B-3693-43BE-9286-F0B306B9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4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B801-C812-47C5-8792-90B95725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48DC-54C5-44DB-B981-B03B5E425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B0B40-A7C0-43C3-81A7-5F364031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27BB1-F0A9-42C5-ADF8-786B3960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32B8-D9F6-4825-805E-D672BA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8FD39-D51F-4426-8797-A47042ED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1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480-4828-44C8-BD9C-76270FF1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1364D-C482-4FC6-8D07-241F04172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B6E72-2E1C-4E16-964D-FCA70C88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9C430-A0E2-4834-8726-9703C687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D9312-F7D1-4908-8986-40A9A5397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E6FB3-28E9-40E3-9E6C-A71B9BFB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9DE13-07E6-4BC7-90E9-E7CBD5E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EFB49-89D3-445A-BF96-17562E3D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2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1A60-CB0B-42F9-8C35-B170F257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F3250-B4DF-4278-AB02-E4C37A5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1ABC-C4AE-4F28-9F45-4B59179C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1996C-2D9D-4195-9D81-BEAF123E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197E9-CF5C-4470-9558-53E0C90C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53433-A9A7-4E39-8465-A56DF8B6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ECA5-0AE3-4F2E-95A3-34CDA4BD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C4E2-401E-41DC-953A-106C43AB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2A54-93F9-4F51-BC06-7977D432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695EF-BE4B-47BE-94B3-3D3AEFCA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96CD-EAFA-4132-A96B-DA1E597F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882D-0EB8-4D1B-AFCD-04C7F4FE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2AD47-CAB9-468B-A588-182EF53F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93AD-4E62-456A-8D3B-1B83361C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7AEF4-3166-4E88-A0A5-9C9112B0C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D2526-946D-43DC-B173-24AEFA06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ACB38-AD9F-4C51-BE6D-585D85F9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87615-B158-418A-A350-6D2FEA0A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41823-EAC7-4A96-8992-034E92C6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A5F1-9344-430E-87B5-5DB139C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4DBF-FDD2-47E3-B118-A4F8B386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8FF4-7957-4D17-A532-11F151FC6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F226-488A-42A6-9572-14ED101A38F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57B1-E56B-4214-9ED5-D21D78A1B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55AD-AB18-4463-83E7-0743B2512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reatercambridgeplanning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0AF6-BE30-4F9D-98AC-6AE93DDF9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1737991"/>
            <a:ext cx="8458954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Planning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7380"/>
            <a:ext cx="9144000" cy="1069550"/>
          </a:xfrm>
        </p:spPr>
        <p:txBody>
          <a:bodyPr>
            <a:norm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Northstowe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Community Forum</a:t>
            </a:r>
          </a:p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9 November 2022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F289-CCC6-4AFA-8D14-27C22012E82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Phase 3A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Digital Park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Northstowe Education Campus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F289-CCC6-4AFA-8D14-27C22012E82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A0DA11-58BB-43A0-9F25-70DAD75C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Update</a:t>
            </a:r>
          </a:p>
        </p:txBody>
      </p:sp>
    </p:spTree>
    <p:extLst>
      <p:ext uri="{BB962C8B-B14F-4D97-AF65-F5344CB8AC3E}">
        <p14:creationId xmlns:p14="http://schemas.microsoft.com/office/powerpoint/2010/main" val="11503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4F3D54-A3A2-441E-812E-DF28C4BC4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0" t="4224" r="20242" b="7591"/>
          <a:stretch/>
        </p:blipFill>
        <p:spPr>
          <a:xfrm>
            <a:off x="4295551" y="1825625"/>
            <a:ext cx="6657162" cy="500786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20/02171/OUT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Permission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granted,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Judicial Review in progress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F289-CCC6-4AFA-8D14-27C22012E82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A0DA11-58BB-43A0-9F25-70DAD75C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3A outline permission</a:t>
            </a:r>
          </a:p>
        </p:txBody>
      </p:sp>
    </p:spTree>
    <p:extLst>
      <p:ext uri="{BB962C8B-B14F-4D97-AF65-F5344CB8AC3E}">
        <p14:creationId xmlns:p14="http://schemas.microsoft.com/office/powerpoint/2010/main" val="151824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S/3854/19/OL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Resolution to grant,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Finalising S106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F289-CCC6-4AFA-8D14-27C22012E82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A0DA11-58BB-43A0-9F25-70DAD75C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Park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77DC6-3712-4BB5-AEA2-A55E513F8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83" t="17426" r="24863" b="11287"/>
          <a:stretch/>
        </p:blipFill>
        <p:spPr>
          <a:xfrm>
            <a:off x="5339565" y="1825625"/>
            <a:ext cx="5613148" cy="48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Pre-application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F289-CCC6-4AFA-8D14-27C22012E82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A0DA11-58BB-43A0-9F25-70DAD75C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Northstowe Education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A9BE3-5423-41BA-8B84-52737C74F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" t="3850" r="-1"/>
          <a:stretch/>
        </p:blipFill>
        <p:spPr>
          <a:xfrm>
            <a:off x="6029607" y="1825626"/>
            <a:ext cx="4923105" cy="4994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160151-F8EB-4E4F-8168-08E835913000}"/>
              </a:ext>
            </a:extLst>
          </p:cNvPr>
          <p:cNvSpPr txBox="1"/>
          <p:nvPr/>
        </p:nvSpPr>
        <p:spPr>
          <a:xfrm>
            <a:off x="9297909" y="6046775"/>
            <a:ext cx="165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Phasing Plan from S/0092/18/CC</a:t>
            </a:r>
          </a:p>
        </p:txBody>
      </p:sp>
    </p:spTree>
    <p:extLst>
      <p:ext uri="{BB962C8B-B14F-4D97-AF65-F5344CB8AC3E}">
        <p14:creationId xmlns:p14="http://schemas.microsoft.com/office/powerpoint/2010/main" val="365258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www.greatercambridgeplanning.org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Greater Cambridge Shared Planning: a strategic partnership between Cambridge City and South Cambridgeshire District Councils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F289-CCC6-4AFA-8D14-27C22012E82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6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signed xmlns="bcce82d8-4d5b-45d9-bc45-65fb40c52589" xsi:nil="true"/>
    <VersionDate xmlns="bcce82d8-4d5b-45d9-bc45-65fb40c52589" xsi:nil="true"/>
    <TypeofDocument xmlns="bcce82d8-4d5b-45d9-bc45-65fb40c52589" xsi:nil="true"/>
    <Reference xmlns="bcce82d8-4d5b-45d9-bc45-65fb40c52589" xsi:nil="true"/>
    <TaxCatchAll xmlns="72047f3e-e38d-41e4-9a66-9a0d5ddcdd4b" xsi:nil="true"/>
    <lcf76f155ced4ddcb4097134ff3c332f xmlns="bcce82d8-4d5b-45d9-bc45-65fb40c5258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5A13C5A84BA468E898BC61A9D5AA0" ma:contentTypeVersion="21" ma:contentTypeDescription="Create a new document." ma:contentTypeScope="" ma:versionID="6edf72b37c7985ea99a1846c9a2e8216">
  <xsd:schema xmlns:xsd="http://www.w3.org/2001/XMLSchema" xmlns:xs="http://www.w3.org/2001/XMLSchema" xmlns:p="http://schemas.microsoft.com/office/2006/metadata/properties" xmlns:ns2="bcce82d8-4d5b-45d9-bc45-65fb40c52589" xmlns:ns3="72047f3e-e38d-41e4-9a66-9a0d5ddcdd4b" targetNamespace="http://schemas.microsoft.com/office/2006/metadata/properties" ma:root="true" ma:fieldsID="f95b6bd7c391d5f371ae242b437fb4a8" ns2:_="" ns3:_="">
    <xsd:import namespace="bcce82d8-4d5b-45d9-bc45-65fb40c52589"/>
    <xsd:import namespace="72047f3e-e38d-41e4-9a66-9a0d5ddcdd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signed" minOccurs="0"/>
                <xsd:element ref="ns2:Reference" minOccurs="0"/>
                <xsd:element ref="ns2:TypeofDocument" minOccurs="0"/>
                <xsd:element ref="ns2:VersionDat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e82d8-4d5b-45d9-bc45-65fb40c52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signed" ma:index="20" nillable="true" ma:displayName="Uploaded on Idox?" ma:description="To track files which are final/ formal version and ensure documents are uploaded as required." ma:format="Dropdown" ma:internalName="Datesigned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Reference" ma:index="21" nillable="true" ma:displayName="Application Reference" ma:description="LPA application reference number" ma:format="Dropdown" ma:internalName="Reference">
      <xsd:simpleType>
        <xsd:restriction base="dms:Text">
          <xsd:maxLength value="255"/>
        </xsd:restriction>
      </xsd:simpleType>
    </xsd:element>
    <xsd:element name="TypeofDocument" ma:index="22" nillable="true" ma:displayName="Type of Document" ma:description="Document description, to facilitate document search" ma:format="Dropdown" ma:internalName="TypeofDocument">
      <xsd:simpleType>
        <xsd:restriction base="dms:Text">
          <xsd:maxLength value="255"/>
        </xsd:restriction>
      </xsd:simpleType>
    </xsd:element>
    <xsd:element name="VersionDate" ma:index="23" nillable="true" ma:displayName="Version Date" ma:description="Date of the file version, in case version history is not used by the officer." ma:format="DateOnly" ma:internalName="VersionDate">
      <xsd:simpleType>
        <xsd:restriction base="dms:DateTim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47f3e-e38d-41e4-9a66-9a0d5ddcdd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b4425884-e481-45eb-adb4-5ef6875f539b}" ma:internalName="TaxCatchAll" ma:showField="CatchAllData" ma:web="72047f3e-e38d-41e4-9a66-9a0d5ddcdd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C6057-AA7D-46EB-B0F8-054BD1E3D5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E8C3A-EBBA-43B3-BF03-E317DCD8F926}">
  <ds:schemaRefs>
    <ds:schemaRef ds:uri="http://schemas.microsoft.com/office/2006/metadata/properties"/>
    <ds:schemaRef ds:uri="http://schemas.microsoft.com/office/infopath/2007/PartnerControls"/>
    <ds:schemaRef ds:uri="bcce82d8-4d5b-45d9-bc45-65fb40c52589"/>
    <ds:schemaRef ds:uri="72047f3e-e38d-41e4-9a66-9a0d5ddcdd4b"/>
  </ds:schemaRefs>
</ds:datastoreItem>
</file>

<file path=customXml/itemProps3.xml><?xml version="1.0" encoding="utf-8"?>
<ds:datastoreItem xmlns:ds="http://schemas.openxmlformats.org/officeDocument/2006/customXml" ds:itemID="{2454CC05-EDFA-47C5-8B4B-2ADA3A3B6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e82d8-4d5b-45d9-bc45-65fb40c52589"/>
    <ds:schemaRef ds:uri="72047f3e-e38d-41e4-9a66-9a0d5ddcd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92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Planning Update</vt:lpstr>
      <vt:lpstr>Planning Update</vt:lpstr>
      <vt:lpstr>Phase 3A outline permission</vt:lpstr>
      <vt:lpstr>Digital Park</vt:lpstr>
      <vt:lpstr>Northstowe Education Campus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please use Arial as your font for presentations</dc:title>
  <dc:creator>Gentle Sean</dc:creator>
  <cp:lastModifiedBy>Luke Mills</cp:lastModifiedBy>
  <cp:revision>7</cp:revision>
  <dcterms:created xsi:type="dcterms:W3CDTF">2018-04-10T15:19:58Z</dcterms:created>
  <dcterms:modified xsi:type="dcterms:W3CDTF">2022-10-28T12:25:57Z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0x0101009FA5A13C5A84BA468E898BC61A9D5AA0</vt:lpwstr>
  </property>
  <property fmtid="{D5CDD505-2E9C-101B-9397-08002B2CF9AE}" pid="3" name="MediaServiceImageTags">
    <vt:lpwstr/>
  </property>
</Properties>
</file>