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5" r:id="rId2"/>
    <p:sldMasterId id="2147483659" r:id="rId3"/>
    <p:sldMasterId id="2147483661" r:id="rId4"/>
    <p:sldMasterId id="2147483665" r:id="rId5"/>
    <p:sldMasterId id="2147483667" r:id="rId6"/>
    <p:sldMasterId id="2147483671" r:id="rId7"/>
    <p:sldMasterId id="2147483673" r:id="rId8"/>
    <p:sldMasterId id="2147483675" r:id="rId9"/>
    <p:sldMasterId id="2147483677" r:id="rId10"/>
    <p:sldMasterId id="2147483679" r:id="rId11"/>
    <p:sldMasterId id="2147483681" r:id="rId12"/>
    <p:sldMasterId id="2147483683" r:id="rId13"/>
    <p:sldMasterId id="2147483685" r:id="rId14"/>
    <p:sldMasterId id="2147483687" r:id="rId15"/>
    <p:sldMasterId id="2147483691" r:id="rId16"/>
    <p:sldMasterId id="2147483693" r:id="rId17"/>
    <p:sldMasterId id="2147483651" r:id="rId18"/>
    <p:sldMasterId id="2147483689" r:id="rId19"/>
    <p:sldMasterId id="2147483695" r:id="rId20"/>
    <p:sldMasterId id="2147483697" r:id="rId21"/>
    <p:sldMasterId id="2147483699" r:id="rId22"/>
    <p:sldMasterId id="2147483701" r:id="rId23"/>
  </p:sldMasterIdLst>
  <p:notesMasterIdLst>
    <p:notesMasterId r:id="rId30"/>
  </p:notesMasterIdLst>
  <p:handoutMasterIdLst>
    <p:handoutMasterId r:id="rId31"/>
  </p:handoutMasterIdLst>
  <p:sldIdLst>
    <p:sldId id="260" r:id="rId24"/>
    <p:sldId id="284" r:id="rId25"/>
    <p:sldId id="301" r:id="rId26"/>
    <p:sldId id="310" r:id="rId27"/>
    <p:sldId id="296" r:id="rId28"/>
    <p:sldId id="282" r:id="rId29"/>
  </p:sldIdLst>
  <p:sldSz cx="9144000" cy="5143500" type="screen16x9"/>
  <p:notesSz cx="9872663"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0">
          <p15:clr>
            <a:srgbClr val="A4A3A4"/>
          </p15:clr>
        </p15:guide>
        <p15:guide id="2" pos="4935">
          <p15:clr>
            <a:srgbClr val="A4A3A4"/>
          </p15:clr>
        </p15:guide>
        <p15:guide id="3" pos="295">
          <p15:clr>
            <a:srgbClr val="A4A3A4"/>
          </p15:clr>
        </p15:guide>
      </p15:sldGuideLst>
    </p:ext>
    <p:ext uri="{2D200454-40CA-4A62-9FC3-DE9A4176ACB9}">
      <p15:notesGuideLst xmlns:p15="http://schemas.microsoft.com/office/powerpoint/2012/main">
        <p15:guide id="1" orient="horz" pos="2141">
          <p15:clr>
            <a:srgbClr val="A4A3A4"/>
          </p15:clr>
        </p15:guide>
        <p15:guide id="2" pos="31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337"/>
    <a:srgbClr val="181E20"/>
    <a:srgbClr val="192223"/>
    <a:srgbClr val="81A015"/>
    <a:srgbClr val="010400"/>
    <a:srgbClr val="8BA45D"/>
    <a:srgbClr val="2B3336"/>
    <a:srgbClr val="2B3300"/>
    <a:srgbClr val="E03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4743" autoAdjust="0"/>
  </p:normalViewPr>
  <p:slideViewPr>
    <p:cSldViewPr snapToObjects="1" showGuides="1">
      <p:cViewPr varScale="1">
        <p:scale>
          <a:sx n="112" d="100"/>
          <a:sy n="112" d="100"/>
        </p:scale>
        <p:origin x="858" y="78"/>
      </p:cViewPr>
      <p:guideLst>
        <p:guide orient="horz" pos="2890"/>
        <p:guide pos="4935"/>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119" d="100"/>
          <a:sy n="119" d="100"/>
        </p:scale>
        <p:origin x="-2022" y="-102"/>
      </p:cViewPr>
      <p:guideLst>
        <p:guide orient="horz" pos="2141"/>
        <p:guide pos="310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92224" y="0"/>
            <a:ext cx="4278154" cy="339884"/>
          </a:xfrm>
          <a:prstGeom prst="rect">
            <a:avLst/>
          </a:prstGeom>
        </p:spPr>
        <p:txBody>
          <a:bodyPr vert="horz" lIns="91440" tIns="45720" rIns="91440" bIns="45720" rtlCol="0"/>
          <a:lstStyle>
            <a:lvl1pPr algn="r">
              <a:defRPr sz="1200"/>
            </a:lvl1pPr>
          </a:lstStyle>
          <a:p>
            <a:fld id="{DE537A71-7AA5-F447-88E0-8CEF692AF69E}" type="datetimeFigureOut">
              <a:rPr lang="en-US" smtClean="0"/>
              <a:pPr/>
              <a:t>3/28/2023</a:t>
            </a:fld>
            <a:endParaRPr lang="en-US"/>
          </a:p>
        </p:txBody>
      </p:sp>
      <p:sp>
        <p:nvSpPr>
          <p:cNvPr id="4" name="Footer Placeholder 3"/>
          <p:cNvSpPr>
            <a:spLocks noGrp="1"/>
          </p:cNvSpPr>
          <p:nvPr>
            <p:ph type="ftr" sz="quarter" idx="2"/>
          </p:nvPr>
        </p:nvSpPr>
        <p:spPr>
          <a:xfrm>
            <a:off x="0" y="6456612"/>
            <a:ext cx="4278154" cy="3398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92224" y="6456612"/>
            <a:ext cx="4278154" cy="339884"/>
          </a:xfrm>
          <a:prstGeom prst="rect">
            <a:avLst/>
          </a:prstGeom>
        </p:spPr>
        <p:txBody>
          <a:bodyPr vert="horz" lIns="91440" tIns="45720" rIns="91440" bIns="45720" rtlCol="0" anchor="b"/>
          <a:lstStyle>
            <a:lvl1pPr algn="r">
              <a:defRPr sz="1200"/>
            </a:lvl1pPr>
          </a:lstStyle>
          <a:p>
            <a:fld id="{0F169248-80AE-4D42-BE3E-107756B08AE7}" type="slidenum">
              <a:rPr lang="en-US" smtClean="0"/>
              <a:pPr/>
              <a:t>‹#›</a:t>
            </a:fld>
            <a:endParaRPr lang="en-US"/>
          </a:p>
        </p:txBody>
      </p:sp>
    </p:spTree>
    <p:extLst>
      <p:ext uri="{BB962C8B-B14F-4D97-AF65-F5344CB8AC3E}">
        <p14:creationId xmlns:p14="http://schemas.microsoft.com/office/powerpoint/2010/main" val="1682533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592224" y="0"/>
            <a:ext cx="4278154" cy="339884"/>
          </a:xfrm>
          <a:prstGeom prst="rect">
            <a:avLst/>
          </a:prstGeom>
        </p:spPr>
        <p:txBody>
          <a:bodyPr vert="horz" lIns="91440" tIns="45720" rIns="91440" bIns="45720" rtlCol="0"/>
          <a:lstStyle>
            <a:lvl1pPr algn="r">
              <a:defRPr sz="1200"/>
            </a:lvl1pPr>
          </a:lstStyle>
          <a:p>
            <a:fld id="{F2F94697-4DA2-1D4B-BCCB-CA5DCF681C33}" type="datetimeFigureOut">
              <a:rPr lang="en-US" smtClean="0"/>
              <a:pPr/>
              <a:t>3/28/2023</a:t>
            </a:fld>
            <a:endParaRPr lang="en-US"/>
          </a:p>
        </p:txBody>
      </p:sp>
      <p:sp>
        <p:nvSpPr>
          <p:cNvPr id="4" name="Slide Image Placeholder 3"/>
          <p:cNvSpPr>
            <a:spLocks noGrp="1" noRot="1" noChangeAspect="1"/>
          </p:cNvSpPr>
          <p:nvPr>
            <p:ph type="sldImg" idx="2"/>
          </p:nvPr>
        </p:nvSpPr>
        <p:spPr>
          <a:xfrm>
            <a:off x="2670175" y="509588"/>
            <a:ext cx="4532313" cy="254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87267" y="3228896"/>
            <a:ext cx="7898130" cy="305895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456612"/>
            <a:ext cx="4278154" cy="3398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592224" y="6456612"/>
            <a:ext cx="4278154" cy="339884"/>
          </a:xfrm>
          <a:prstGeom prst="rect">
            <a:avLst/>
          </a:prstGeom>
        </p:spPr>
        <p:txBody>
          <a:bodyPr vert="horz" lIns="91440" tIns="45720" rIns="91440" bIns="45720" rtlCol="0" anchor="b"/>
          <a:lstStyle>
            <a:lvl1pPr algn="r">
              <a:defRPr sz="1200"/>
            </a:lvl1pPr>
          </a:lstStyle>
          <a:p>
            <a:fld id="{AC5BDF0E-E652-4740-9763-45BCC57988F5}" type="slidenum">
              <a:rPr lang="en-US" smtClean="0"/>
              <a:pPr/>
              <a:t>‹#›</a:t>
            </a:fld>
            <a:endParaRPr lang="en-US"/>
          </a:p>
        </p:txBody>
      </p:sp>
    </p:spTree>
    <p:extLst>
      <p:ext uri="{BB962C8B-B14F-4D97-AF65-F5344CB8AC3E}">
        <p14:creationId xmlns:p14="http://schemas.microsoft.com/office/powerpoint/2010/main" val="24660744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28"/>
          <p:cNvSpPr>
            <a:spLocks noGrp="1"/>
          </p:cNvSpPr>
          <p:nvPr>
            <p:ph type="title" hasCustomPrompt="1"/>
          </p:nvPr>
        </p:nvSpPr>
        <p:spPr>
          <a:xfrm>
            <a:off x="395536" y="267494"/>
            <a:ext cx="8748464" cy="304800"/>
          </a:xfrm>
          <a:prstGeom prst="rect">
            <a:avLst/>
          </a:prstGeom>
        </p:spPr>
        <p:txBody>
          <a:bodyPr vert="horz" lIns="91440" tIns="45720" rIns="91440" bIns="45720" rtlCol="0" anchor="t" anchorCtr="0">
            <a:noAutofit/>
          </a:bodyPr>
          <a:lstStyle>
            <a:lvl1pPr>
              <a:defRPr sz="2000" b="0" i="0" baseline="0">
                <a:solidFill>
                  <a:srgbClr val="2B3337"/>
                </a:solidFill>
              </a:defRPr>
            </a:lvl1pPr>
          </a:lstStyle>
          <a:p>
            <a:r>
              <a:rPr lang="en-GB" dirty="0"/>
              <a:t>Title / Titre / </a:t>
            </a:r>
            <a:r>
              <a:rPr lang="en-GB" dirty="0" err="1"/>
              <a:t>titel</a:t>
            </a:r>
            <a:r>
              <a:rPr lang="en-GB" dirty="0"/>
              <a:t> </a:t>
            </a:r>
            <a:endParaRPr lang="en-US" dirty="0"/>
          </a:p>
        </p:txBody>
      </p:sp>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10" name="Content Placeholder 9"/>
          <p:cNvSpPr>
            <a:spLocks noGrp="1"/>
          </p:cNvSpPr>
          <p:nvPr>
            <p:ph sz="quarter" idx="10"/>
          </p:nvPr>
        </p:nvSpPr>
        <p:spPr>
          <a:xfrm>
            <a:off x="395536" y="915988"/>
            <a:ext cx="8064896" cy="3816002"/>
          </a:xfrm>
          <a:prstGeom prst="rect">
            <a:avLst/>
          </a:prstGeom>
        </p:spPr>
        <p:txBody>
          <a:bodyPr/>
          <a:lstStyle>
            <a:lvl1pPr>
              <a:buClr>
                <a:srgbClr val="E03C31"/>
              </a:buClr>
              <a:defRPr sz="1600" baseline="0">
                <a:solidFill>
                  <a:srgbClr val="2B3337"/>
                </a:solidFill>
                <a:latin typeface="Arial" panose="020B0604020202020204" pitchFamily="34" charset="0"/>
              </a:defRPr>
            </a:lvl1pPr>
            <a:lvl2pPr>
              <a:buClr>
                <a:srgbClr val="E03C31"/>
              </a:buClr>
              <a:defRPr sz="1400" baseline="0">
                <a:solidFill>
                  <a:srgbClr val="2B3337"/>
                </a:solidFill>
                <a:latin typeface="Arial" panose="020B0604020202020204" pitchFamily="34" charset="0"/>
              </a:defRPr>
            </a:lvl2pPr>
            <a:lvl3pPr>
              <a:buClr>
                <a:srgbClr val="E03C31"/>
              </a:buClr>
              <a:defRPr sz="1200" baseline="0">
                <a:solidFill>
                  <a:srgbClr val="2B3337"/>
                </a:solidFill>
                <a:latin typeface="Arial" panose="020B0604020202020204" pitchFamily="34" charset="0"/>
              </a:defRPr>
            </a:lvl3pPr>
            <a:lvl4pPr>
              <a:buClr>
                <a:srgbClr val="E03C31"/>
              </a:buClr>
              <a:defRPr sz="1100" baseline="0">
                <a:solidFill>
                  <a:srgbClr val="2B3337"/>
                </a:solidFill>
                <a:latin typeface="Arial" panose="020B0604020202020204" pitchFamily="34" charset="0"/>
              </a:defRPr>
            </a:lvl4pPr>
            <a:lvl5pPr>
              <a:buClr>
                <a:srgbClr val="E03C31"/>
              </a:buClr>
              <a:defRPr sz="1100" baseline="0">
                <a:solidFill>
                  <a:srgbClr val="2B3337"/>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3419033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5675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3557043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r>
              <a:rPr lang="en-US" dirty="0"/>
              <a:t> </a:t>
            </a:r>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1960608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51853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251507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2545054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3259305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635896" y="4299942"/>
            <a:ext cx="5364088" cy="359792"/>
          </a:xfrm>
          <a:prstGeom prst="rect">
            <a:avLst/>
          </a:prstGeom>
        </p:spPr>
        <p:txBody>
          <a:bodyPr/>
          <a:lstStyle>
            <a:lvl1pPr marL="0" indent="0">
              <a:buNone/>
              <a:defRPr sz="2000" b="0" i="0" cap="all" baseline="0">
                <a:solidFill>
                  <a:srgbClr val="2B3337"/>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GB" dirty="0"/>
          </a:p>
        </p:txBody>
      </p:sp>
    </p:spTree>
    <p:extLst>
      <p:ext uri="{BB962C8B-B14F-4D97-AF65-F5344CB8AC3E}">
        <p14:creationId xmlns:p14="http://schemas.microsoft.com/office/powerpoint/2010/main" val="1629409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072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28"/>
          <p:cNvSpPr>
            <a:spLocks noGrp="1"/>
          </p:cNvSpPr>
          <p:nvPr>
            <p:ph type="title" hasCustomPrompt="1"/>
          </p:nvPr>
        </p:nvSpPr>
        <p:spPr>
          <a:xfrm>
            <a:off x="395536" y="267494"/>
            <a:ext cx="8748464" cy="304800"/>
          </a:xfrm>
          <a:prstGeom prst="rect">
            <a:avLst/>
          </a:prstGeom>
        </p:spPr>
        <p:txBody>
          <a:bodyPr vert="horz" lIns="91440" tIns="45720" rIns="91440" bIns="45720" rtlCol="0" anchor="t" anchorCtr="0">
            <a:noAutofit/>
          </a:bodyPr>
          <a:lstStyle>
            <a:lvl1pPr>
              <a:defRPr sz="2000" b="0" i="0" baseline="0">
                <a:solidFill>
                  <a:schemeClr val="bg1"/>
                </a:solidFill>
              </a:defRPr>
            </a:lvl1pPr>
          </a:lstStyle>
          <a:p>
            <a:r>
              <a:rPr lang="en-GB" dirty="0"/>
              <a:t>Title / Titre / </a:t>
            </a:r>
            <a:r>
              <a:rPr lang="en-GB" dirty="0" err="1"/>
              <a:t>titel</a:t>
            </a:r>
            <a:endParaRPr lang="en-US" dirty="0"/>
          </a:p>
        </p:txBody>
      </p:sp>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10" name="Content Placeholder 9"/>
          <p:cNvSpPr>
            <a:spLocks noGrp="1"/>
          </p:cNvSpPr>
          <p:nvPr>
            <p:ph sz="quarter" idx="10"/>
          </p:nvPr>
        </p:nvSpPr>
        <p:spPr>
          <a:xfrm>
            <a:off x="395536" y="915988"/>
            <a:ext cx="8064896" cy="3816002"/>
          </a:xfrm>
          <a:prstGeom prst="rect">
            <a:avLst/>
          </a:prstGeom>
        </p:spPr>
        <p:txBody>
          <a:bodyPr/>
          <a:lstStyle>
            <a:lvl1pPr>
              <a:buClr>
                <a:srgbClr val="E03C31"/>
              </a:buClr>
              <a:defRPr sz="1600" baseline="0">
                <a:solidFill>
                  <a:schemeClr val="bg1"/>
                </a:solidFill>
                <a:latin typeface="Arial" panose="020B0604020202020204" pitchFamily="34" charset="0"/>
              </a:defRPr>
            </a:lvl1pPr>
            <a:lvl2pPr>
              <a:buClr>
                <a:srgbClr val="E03C31"/>
              </a:buClr>
              <a:defRPr sz="1400" baseline="0">
                <a:solidFill>
                  <a:schemeClr val="bg1"/>
                </a:solidFill>
                <a:latin typeface="Arial" panose="020B0604020202020204" pitchFamily="34" charset="0"/>
              </a:defRPr>
            </a:lvl2pPr>
            <a:lvl3pPr>
              <a:buClr>
                <a:srgbClr val="E03C31"/>
              </a:buClr>
              <a:defRPr sz="1200" baseline="0">
                <a:solidFill>
                  <a:schemeClr val="bg1"/>
                </a:solidFill>
                <a:latin typeface="Arial" panose="020B0604020202020204" pitchFamily="34" charset="0"/>
              </a:defRPr>
            </a:lvl3pPr>
            <a:lvl4pPr>
              <a:buClr>
                <a:srgbClr val="E03C31"/>
              </a:buClr>
              <a:defRPr sz="1100" baseline="0">
                <a:solidFill>
                  <a:schemeClr val="bg1"/>
                </a:solidFill>
                <a:latin typeface="Arial" panose="020B0604020202020204" pitchFamily="34" charset="0"/>
              </a:defRPr>
            </a:lvl4pPr>
            <a:lvl5pPr>
              <a:buClr>
                <a:srgbClr val="E03C31"/>
              </a:buClr>
              <a:defRPr sz="1100" baseline="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94266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endParaRPr lang="en-US" b="1" dirty="0">
              <a:solidFill>
                <a:prstClr val="black"/>
              </a:solidFill>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endParaRPr lang="en-US" b="1" dirty="0">
              <a:solidFill>
                <a:prstClr val="black"/>
              </a:solidFill>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3359798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endParaRPr lang="en-US" b="1" dirty="0">
              <a:solidFill>
                <a:prstClr val="black"/>
              </a:solidFill>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endParaRPr lang="en-US" b="1" dirty="0">
              <a:solidFill>
                <a:prstClr val="black"/>
              </a:solidFill>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283808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endParaRPr lang="en-US" b="1" dirty="0">
              <a:solidFill>
                <a:prstClr val="black"/>
              </a:solidFill>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endParaRPr lang="en-US" b="1" dirty="0">
              <a:solidFill>
                <a:prstClr val="black"/>
              </a:solidFill>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2420001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endParaRPr lang="en-US" b="1" dirty="0">
              <a:solidFill>
                <a:prstClr val="black"/>
              </a:solidFill>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endParaRPr lang="en-US" b="1" dirty="0">
              <a:solidFill>
                <a:prstClr val="black"/>
              </a:solidFill>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66788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r>
              <a:rPr lang="en-US" dirty="0"/>
              <a:t> </a:t>
            </a:r>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 </a:t>
            </a:r>
          </a:p>
        </p:txBody>
      </p:sp>
    </p:spTree>
    <p:extLst>
      <p:ext uri="{BB962C8B-B14F-4D97-AF65-F5344CB8AC3E}">
        <p14:creationId xmlns:p14="http://schemas.microsoft.com/office/powerpoint/2010/main" val="345177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r>
              <a:rPr lang="en-US" dirty="0"/>
              <a:t> </a:t>
            </a:r>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378657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252849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687874"/>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651870"/>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r>
              <a:rPr lang="en-US" dirty="0"/>
              <a:t> </a:t>
            </a:r>
          </a:p>
        </p:txBody>
      </p:sp>
      <p:sp>
        <p:nvSpPr>
          <p:cNvPr id="12" name="Text Placeholder 3"/>
          <p:cNvSpPr>
            <a:spLocks noGrp="1"/>
          </p:cNvSpPr>
          <p:nvPr>
            <p:ph type="body" sz="quarter" idx="11" hasCustomPrompt="1"/>
          </p:nvPr>
        </p:nvSpPr>
        <p:spPr>
          <a:xfrm>
            <a:off x="395536" y="4227934"/>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51596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2881934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endParaRPr lang="en-US" dirty="0"/>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2566789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r>
              <a:rPr lang="en-US" dirty="0"/>
              <a:t> </a:t>
            </a:r>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256678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Box 5"/>
          <p:cNvSpPr txBox="1"/>
          <p:nvPr userDrawn="1"/>
        </p:nvSpPr>
        <p:spPr>
          <a:xfrm>
            <a:off x="690880" y="49174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7" name="TextBox 6"/>
          <p:cNvSpPr txBox="1"/>
          <p:nvPr userDrawn="1"/>
        </p:nvSpPr>
        <p:spPr>
          <a:xfrm>
            <a:off x="2143760" y="4968240"/>
            <a:ext cx="914400" cy="914400"/>
          </a:xfrm>
          <a:prstGeom prst="rect">
            <a:avLst/>
          </a:prstGeom>
        </p:spPr>
        <p:txBody>
          <a:bodyPr vert="horz" wrap="none" lIns="91440" tIns="45720" rIns="91440" bIns="45720" rtlCol="0">
            <a:normAutofit/>
          </a:bodyPr>
          <a:lstStyle/>
          <a:p>
            <a:pPr marL="0" indent="0">
              <a:buNone/>
            </a:pPr>
            <a:endParaRPr lang="en-US" sz="1800" b="1" dirty="0">
              <a:latin typeface="Arial"/>
              <a:cs typeface="Arial"/>
            </a:endParaRPr>
          </a:p>
        </p:txBody>
      </p:sp>
      <p:sp>
        <p:nvSpPr>
          <p:cNvPr id="2" name="Rectangle 1"/>
          <p:cNvSpPr/>
          <p:nvPr userDrawn="1"/>
        </p:nvSpPr>
        <p:spPr>
          <a:xfrm>
            <a:off x="395536" y="3255826"/>
            <a:ext cx="8856984" cy="1164325"/>
          </a:xfrm>
          <a:prstGeom prst="rect">
            <a:avLst/>
          </a:prstGeom>
          <a:solidFill>
            <a:srgbClr val="2B3337">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hasCustomPrompt="1"/>
          </p:nvPr>
        </p:nvSpPr>
        <p:spPr>
          <a:xfrm>
            <a:off x="395536" y="3219822"/>
            <a:ext cx="8856984" cy="360040"/>
          </a:xfrm>
          <a:prstGeom prst="rect">
            <a:avLst/>
          </a:prstGeom>
        </p:spPr>
        <p:txBody>
          <a:bodyPr/>
          <a:lstStyle>
            <a:lvl1pPr marL="0" indent="0">
              <a:buFontTx/>
              <a:buNone/>
              <a:defRPr sz="2400" b="1" i="0" cap="all" baseline="0">
                <a:solidFill>
                  <a:schemeClr val="bg1"/>
                </a:solidFill>
                <a:latin typeface="Arial" panose="020B0604020202020204" pitchFamily="34" charset="0"/>
              </a:defRPr>
            </a:lvl1pPr>
          </a:lstStyle>
          <a:p>
            <a:pPr lvl="0"/>
            <a:r>
              <a:rPr lang="en-US" dirty="0"/>
              <a:t>Title / </a:t>
            </a:r>
            <a:r>
              <a:rPr lang="en-US" dirty="0" err="1"/>
              <a:t>Titre</a:t>
            </a:r>
            <a:r>
              <a:rPr lang="en-US" dirty="0"/>
              <a:t> / </a:t>
            </a:r>
            <a:r>
              <a:rPr lang="en-US" dirty="0" err="1"/>
              <a:t>titel</a:t>
            </a:r>
            <a:r>
              <a:rPr lang="en-US" dirty="0"/>
              <a:t> </a:t>
            </a:r>
          </a:p>
        </p:txBody>
      </p:sp>
      <p:sp>
        <p:nvSpPr>
          <p:cNvPr id="12" name="Text Placeholder 3"/>
          <p:cNvSpPr>
            <a:spLocks noGrp="1"/>
          </p:cNvSpPr>
          <p:nvPr>
            <p:ph type="body" sz="quarter" idx="11" hasCustomPrompt="1"/>
          </p:nvPr>
        </p:nvSpPr>
        <p:spPr>
          <a:xfrm>
            <a:off x="395536" y="3795886"/>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Name / Nom / </a:t>
            </a:r>
            <a:r>
              <a:rPr lang="en-US" dirty="0" err="1"/>
              <a:t>Naam</a:t>
            </a:r>
            <a:endParaRPr lang="en-US" dirty="0"/>
          </a:p>
        </p:txBody>
      </p:sp>
      <p:sp>
        <p:nvSpPr>
          <p:cNvPr id="13" name="Text Placeholder 3"/>
          <p:cNvSpPr>
            <a:spLocks noGrp="1"/>
          </p:cNvSpPr>
          <p:nvPr>
            <p:ph type="body" sz="quarter" idx="12" hasCustomPrompt="1"/>
          </p:nvPr>
        </p:nvSpPr>
        <p:spPr>
          <a:xfrm>
            <a:off x="395536" y="4083918"/>
            <a:ext cx="8824589" cy="360040"/>
          </a:xfrm>
          <a:prstGeom prst="rect">
            <a:avLst/>
          </a:prstGeom>
        </p:spPr>
        <p:txBody>
          <a:bodyPr/>
          <a:lstStyle>
            <a:lvl1pPr marL="0" indent="0">
              <a:buFontTx/>
              <a:buNone/>
              <a:defRPr sz="1600" b="0" i="0" cap="none" baseline="0">
                <a:solidFill>
                  <a:schemeClr val="bg1"/>
                </a:solidFill>
                <a:latin typeface="Arial" panose="020B0604020202020204" pitchFamily="34" charset="0"/>
              </a:defRPr>
            </a:lvl1pPr>
          </a:lstStyle>
          <a:p>
            <a:pPr lvl="0"/>
            <a:r>
              <a:rPr lang="en-US" dirty="0"/>
              <a:t>Date / Datum</a:t>
            </a:r>
          </a:p>
        </p:txBody>
      </p:sp>
    </p:spTree>
    <p:extLst>
      <p:ext uri="{BB962C8B-B14F-4D97-AF65-F5344CB8AC3E}">
        <p14:creationId xmlns:p14="http://schemas.microsoft.com/office/powerpoint/2010/main" val="2012015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1.xml"/><Relationship Id="rId1" Type="http://schemas.openxmlformats.org/officeDocument/2006/relationships/slideLayout" Target="../slideLayouts/slideLayout11.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2.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3.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4.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5.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6.xml"/><Relationship Id="rId1" Type="http://schemas.openxmlformats.org/officeDocument/2006/relationships/slideLayout" Target="../slideLayouts/slideLayout16.xml"/><Relationship Id="rId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7.xml"/><Relationship Id="rId1" Type="http://schemas.openxmlformats.org/officeDocument/2006/relationships/slideLayout" Target="../slideLayouts/slideLayout17.xml"/><Relationship Id="rId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9.xml"/><Relationship Id="rId1" Type="http://schemas.openxmlformats.org/officeDocument/2006/relationships/slideLayout" Target="../slideLayouts/slideLayout19.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1.xml"/><Relationship Id="rId1" Type="http://schemas.openxmlformats.org/officeDocument/2006/relationships/slideLayout" Target="../slideLayouts/slideLayout21.xml"/><Relationship Id="rId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22.xml"/><Relationship Id="rId1" Type="http://schemas.openxmlformats.org/officeDocument/2006/relationships/slideLayout" Target="../slideLayouts/slideLayout22.xml"/><Relationship Id="rId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23.xml"/><Relationship Id="rId1" Type="http://schemas.openxmlformats.org/officeDocument/2006/relationships/slideLayout" Target="../slideLayouts/slideLayout2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0" name="Straight Arrow Connector 9"/>
          <p:cNvCxnSpPr/>
          <p:nvPr userDrawn="1"/>
        </p:nvCxnSpPr>
        <p:spPr>
          <a:xfrm flipH="1">
            <a:off x="486512" y="697953"/>
            <a:ext cx="8694000" cy="0"/>
          </a:xfrm>
          <a:prstGeom prst="straightConnector1">
            <a:avLst/>
          </a:prstGeom>
          <a:ln w="28575" cap="rnd" cmpd="sng">
            <a:solidFill>
              <a:srgbClr val="E03C31"/>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descr="PK Logo Tab Red 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250926" y="4041880"/>
            <a:ext cx="1331664" cy="768635"/>
          </a:xfrm>
          <a:prstGeom prst="rect">
            <a:avLst/>
          </a:prstGeom>
        </p:spPr>
      </p:pic>
      <p:sp>
        <p:nvSpPr>
          <p:cNvPr id="19" name="TextBox 18"/>
          <p:cNvSpPr txBox="1"/>
          <p:nvPr userDrawn="1"/>
        </p:nvSpPr>
        <p:spPr>
          <a:xfrm>
            <a:off x="395536" y="4803998"/>
            <a:ext cx="936104" cy="216024"/>
          </a:xfrm>
          <a:prstGeom prst="rect">
            <a:avLst/>
          </a:prstGeom>
        </p:spPr>
        <p:txBody>
          <a:bodyPr vert="horz" wrap="square" lIns="91440" tIns="45720" rIns="91440" bIns="45720" rtlCol="0">
            <a:normAutofit fontScale="55000" lnSpcReduction="20000"/>
          </a:bodyPr>
          <a:lstStyle/>
          <a:p>
            <a:pPr marL="0" indent="0">
              <a:buNone/>
            </a:pPr>
            <a:fld id="{B2844AD4-4623-4F2A-B374-D84A671758F9}" type="slidenum">
              <a:rPr lang="en-GB" sz="1800" b="1" baseline="0" smtClean="0">
                <a:solidFill>
                  <a:srgbClr val="D1D0CF"/>
                </a:solidFill>
                <a:latin typeface="Arial"/>
                <a:cs typeface="Arial"/>
              </a:rPr>
              <a:t>‹#›</a:t>
            </a:fld>
            <a:endParaRPr lang="en-GB" sz="1800" b="1" baseline="0" dirty="0">
              <a:solidFill>
                <a:srgbClr val="D1D0CF"/>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458" name="Picture 2" descr="C:\Users\mkjr\AppData\Local\Microsoft\Windows\Temporary Internet Files\Content.Outlook\F6R4XP23\PK FC Image4 (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3977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87474599"/>
      </p:ext>
    </p:extLst>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483" name="Picture 3" descr="C:\Users\mkjr\AppData\Local\Microsoft\Windows\Temporary Internet Files\Content.Outlook\F6R4XP23\PK FC Image6 (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3977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1702516766"/>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506" name="Picture 2" descr="C:\Users\mkjr\AppData\Local\Microsoft\Windows\Temporary Internet Files\Content.Outlook\F6R4XP23\PK FC Image5 (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3866877658"/>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530" name="Picture 2" descr="C:\Users\mkjr\AppData\Local\Microsoft\Windows\Temporary Internet Files\Content.Outlook\F6R4XP23\PK FC Image2 (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3977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4217865959"/>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554" name="Picture 2" descr="C:\Users\mkjr\AppData\Local\Microsoft\Windows\Temporary Internet Files\Content.Outlook\F6R4XP23\PK FC Image7 (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3977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3489154941"/>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578" name="Picture 2" descr="C:\Users\mkjr\AppData\Local\Microsoft\Windows\Temporary Internet Files\Content.Outlook\F6R4XP23\PK FC Image8 (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4082227902"/>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mkjr\AppData\Local\Microsoft\Windows\Temporary Internet Files\Content.Outlook\F6R4XP23\PK FC Image6 (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3977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1535007015"/>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1" name="Picture 3" descr="C:\Users\mkjr\AppData\Local\Microsoft\Windows\Temporary Internet Files\Content.Outlook\F6R4XP23\PK FC Image8 (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3977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3641503564"/>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Arrow Connector 7"/>
          <p:cNvCxnSpPr/>
          <p:nvPr userDrawn="1"/>
        </p:nvCxnSpPr>
        <p:spPr>
          <a:xfrm flipH="1">
            <a:off x="450000" y="4731990"/>
            <a:ext cx="8694000" cy="0"/>
          </a:xfrm>
          <a:prstGeom prst="straightConnector1">
            <a:avLst/>
          </a:prstGeom>
          <a:ln w="28575" cap="rnd" cmpd="sng">
            <a:solidFill>
              <a:srgbClr val="E03C31"/>
            </a:solidFill>
            <a:prstDash val="sysDot"/>
          </a:ln>
          <a:effectLst/>
        </p:spPr>
        <p:style>
          <a:lnRef idx="2">
            <a:schemeClr val="accent1"/>
          </a:lnRef>
          <a:fillRef idx="0">
            <a:schemeClr val="accent1"/>
          </a:fillRef>
          <a:effectRef idx="1">
            <a:schemeClr val="accent1"/>
          </a:effectRef>
          <a:fontRef idx="minor">
            <a:schemeClr val="tx1"/>
          </a:fontRef>
        </p:style>
      </p:cxnSp>
      <p:pic>
        <p:nvPicPr>
          <p:cNvPr id="9" name="Picture 8" descr="PK Logo Tab Red 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272579" y="513488"/>
            <a:ext cx="1331664" cy="768635"/>
          </a:xfrm>
          <a:prstGeom prst="rect">
            <a:avLst/>
          </a:prstGeom>
        </p:spPr>
      </p:pic>
    </p:spTree>
    <p:extLst>
      <p:ext uri="{BB962C8B-B14F-4D97-AF65-F5344CB8AC3E}">
        <p14:creationId xmlns:p14="http://schemas.microsoft.com/office/powerpoint/2010/main" val="588050686"/>
      </p:ext>
    </p:extLst>
  </p:cSld>
  <p:clrMap bg1="lt1" tx1="dk1" bg2="lt2" tx2="dk2" accent1="accent1" accent2="accent2" accent3="accent3" accent4="accent4" accent5="accent5" accent6="accent6" hlink="hlink" folHlink="folHlink"/>
  <p:sldLayoutIdLst>
    <p:sldLayoutId id="214748365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2" descr="C:\Users\mkjr\AppData\Local\Microsoft\Windows\Temporary Internet Files\Content.Outlook\F6R4XP23\QA.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9512" y="2355725"/>
            <a:ext cx="3240360" cy="259228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userDrawn="1"/>
        </p:nvCxnSpPr>
        <p:spPr>
          <a:xfrm flipH="1">
            <a:off x="1115616" y="4731990"/>
            <a:ext cx="8028384" cy="0"/>
          </a:xfrm>
          <a:prstGeom prst="straightConnector1">
            <a:avLst/>
          </a:prstGeom>
          <a:ln w="28575" cap="rnd" cmpd="sng">
            <a:solidFill>
              <a:srgbClr val="E03C31"/>
            </a:solidFill>
            <a:prstDash val="sysDot"/>
          </a:ln>
          <a:effectLst/>
        </p:spPr>
        <p:style>
          <a:lnRef idx="2">
            <a:schemeClr val="accent1"/>
          </a:lnRef>
          <a:fillRef idx="0">
            <a:schemeClr val="accent1"/>
          </a:fillRef>
          <a:effectRef idx="1">
            <a:schemeClr val="accent1"/>
          </a:effectRef>
          <a:fontRef idx="minor">
            <a:schemeClr val="tx1"/>
          </a:fontRef>
        </p:style>
      </p:cxnSp>
      <p:pic>
        <p:nvPicPr>
          <p:cNvPr id="9" name="Picture 8"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272579" y="513488"/>
            <a:ext cx="1331664" cy="768635"/>
          </a:xfrm>
          <a:prstGeom prst="rect">
            <a:avLst/>
          </a:prstGeom>
        </p:spPr>
      </p:pic>
      <p:cxnSp>
        <p:nvCxnSpPr>
          <p:cNvPr id="5" name="Straight Arrow Connector 4"/>
          <p:cNvCxnSpPr/>
          <p:nvPr userDrawn="1"/>
        </p:nvCxnSpPr>
        <p:spPr>
          <a:xfrm flipH="1">
            <a:off x="395536" y="4731990"/>
            <a:ext cx="432048" cy="0"/>
          </a:xfrm>
          <a:prstGeom prst="straightConnector1">
            <a:avLst/>
          </a:prstGeom>
          <a:ln w="28575" cap="rnd" cmpd="sng">
            <a:solidFill>
              <a:srgbClr val="E03C3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7892562"/>
      </p:ext>
    </p:extLst>
  </p:cSld>
  <p:clrMap bg1="lt1" tx1="dk1" bg2="lt2" tx2="dk2" accent1="accent1" accent2="accent2" accent3="accent3" accent4="accent4" accent5="accent5" accent6="accent6" hlink="hlink" folHlink="folHlink"/>
  <p:sldLayoutIdLst>
    <p:sldLayoutId id="2147483690"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B3337"/>
        </a:solidFill>
        <a:effectLst/>
      </p:bgPr>
    </p:bg>
    <p:spTree>
      <p:nvGrpSpPr>
        <p:cNvPr id="1" name=""/>
        <p:cNvGrpSpPr/>
        <p:nvPr/>
      </p:nvGrpSpPr>
      <p:grpSpPr>
        <a:xfrm>
          <a:off x="0" y="0"/>
          <a:ext cx="0" cy="0"/>
          <a:chOff x="0" y="0"/>
          <a:chExt cx="0" cy="0"/>
        </a:xfrm>
      </p:grpSpPr>
      <p:cxnSp>
        <p:nvCxnSpPr>
          <p:cNvPr id="10" name="Straight Arrow Connector 9"/>
          <p:cNvCxnSpPr/>
          <p:nvPr userDrawn="1"/>
        </p:nvCxnSpPr>
        <p:spPr>
          <a:xfrm flipH="1">
            <a:off x="486512" y="697953"/>
            <a:ext cx="8694000" cy="0"/>
          </a:xfrm>
          <a:prstGeom prst="straightConnector1">
            <a:avLst/>
          </a:prstGeom>
          <a:ln w="28575" cap="rnd" cmpd="sng">
            <a:solidFill>
              <a:srgbClr val="E03C31"/>
            </a:solidFill>
            <a:prstDash val="sysDot"/>
          </a:ln>
          <a:effectLst/>
        </p:spPr>
        <p:style>
          <a:lnRef idx="2">
            <a:schemeClr val="accent1"/>
          </a:lnRef>
          <a:fillRef idx="0">
            <a:schemeClr val="accent1"/>
          </a:fillRef>
          <a:effectRef idx="1">
            <a:schemeClr val="accent1"/>
          </a:effectRef>
          <a:fontRef idx="minor">
            <a:schemeClr val="tx1"/>
          </a:fontRef>
        </p:style>
      </p:cxnSp>
      <p:pic>
        <p:nvPicPr>
          <p:cNvPr id="14" name="Picture 13" descr="PK Logo Tab Red 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250926" y="4041880"/>
            <a:ext cx="1331664" cy="768635"/>
          </a:xfrm>
          <a:prstGeom prst="rect">
            <a:avLst/>
          </a:prstGeom>
        </p:spPr>
      </p:pic>
      <p:sp>
        <p:nvSpPr>
          <p:cNvPr id="19" name="TextBox 18"/>
          <p:cNvSpPr txBox="1"/>
          <p:nvPr userDrawn="1"/>
        </p:nvSpPr>
        <p:spPr>
          <a:xfrm>
            <a:off x="395536" y="4803998"/>
            <a:ext cx="936104" cy="216024"/>
          </a:xfrm>
          <a:prstGeom prst="rect">
            <a:avLst/>
          </a:prstGeom>
        </p:spPr>
        <p:txBody>
          <a:bodyPr vert="horz" wrap="square" lIns="91440" tIns="45720" rIns="91440" bIns="45720" rtlCol="0">
            <a:normAutofit fontScale="55000" lnSpcReduction="20000"/>
          </a:bodyPr>
          <a:lstStyle/>
          <a:p>
            <a:pPr marL="0" indent="0">
              <a:buNone/>
            </a:pPr>
            <a:fld id="{B2844AD4-4623-4F2A-B374-D84A671758F9}" type="slidenum">
              <a:rPr lang="en-GB" sz="1800" b="1" baseline="0" smtClean="0">
                <a:solidFill>
                  <a:srgbClr val="D1D0CF"/>
                </a:solidFill>
                <a:latin typeface="Arial"/>
                <a:cs typeface="Arial"/>
              </a:rPr>
              <a:t>‹#›</a:t>
            </a:fld>
            <a:endParaRPr lang="en-GB" sz="1800" b="1" baseline="0" dirty="0">
              <a:solidFill>
                <a:srgbClr val="D1D0CF"/>
              </a:solidFill>
              <a:latin typeface="Arial"/>
              <a:cs typeface="Arial"/>
            </a:endParaRPr>
          </a:p>
        </p:txBody>
      </p:sp>
    </p:spTree>
    <p:extLst>
      <p:ext uri="{BB962C8B-B14F-4D97-AF65-F5344CB8AC3E}">
        <p14:creationId xmlns:p14="http://schemas.microsoft.com/office/powerpoint/2010/main" val="2893783755"/>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2B3337"/>
        </a:solidFill>
        <a:effectLst/>
      </p:bgPr>
    </p:bg>
    <p:spTree>
      <p:nvGrpSpPr>
        <p:cNvPr id="1" name=""/>
        <p:cNvGrpSpPr/>
        <p:nvPr/>
      </p:nvGrpSpPr>
      <p:grpSpPr>
        <a:xfrm>
          <a:off x="0" y="0"/>
          <a:ext cx="0" cy="0"/>
          <a:chOff x="0" y="0"/>
          <a:chExt cx="0" cy="0"/>
        </a:xfrm>
      </p:grpSpPr>
      <p:pic>
        <p:nvPicPr>
          <p:cNvPr id="7" name="Picture 6" descr="PK Logo Tab Red 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3973234956"/>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4" descr="C:\Users\mkjr\AppData\Local\Microsoft\Windows\Temporary Internet Files\Content.Outlook\F6R4XP23\Intro slides3.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388" b="7470"/>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1858164095"/>
      </p:ext>
    </p:extLst>
  </p:cSld>
  <p:clrMap bg1="lt1" tx1="dk1" bg2="lt2" tx2="dk2" accent1="accent1" accent2="accent2" accent3="accent3" accent4="accent4" accent5="accent5" accent6="accent6" hlink="hlink" folHlink="folHlink"/>
  <p:sldLayoutIdLst>
    <p:sldLayoutId id="2147483698"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C:\Users\mkjr\AppData\Local\Microsoft\Windows\Temporary Internet Files\Content.Outlook\F6R4XP23\Intro slides3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3587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1484170394"/>
      </p:ext>
    </p:extLst>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mkjr\AppData\Local\Microsoft\Windows\Temporary Internet Files\Content.Outlook\F6R4XP23\sanitary units - Kopie.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6347" b="20781"/>
          <a:stretch/>
        </p:blipFill>
        <p:spPr bwMode="auto">
          <a:xfrm>
            <a:off x="0" y="0"/>
            <a:ext cx="918051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3886763066"/>
      </p:ext>
    </p:extLst>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7028-12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241597" cy="5196474"/>
          </a:xfrm>
          <a:prstGeom prst="rect">
            <a:avLst/>
          </a:prstGeom>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172370018"/>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mkjr\AppData\Local\Microsoft\Windows\Temporary Internet Files\Content.Outlook\F6R4XP23\PK FC Image6 (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8051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2272275913"/>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C:\Users\mkjr\AppData\Local\Microsoft\Windows\Temporary Internet Files\Content.Outlook\F6R4XP23\PK FC Image (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3977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2112100330"/>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C:\Users\mkjr\AppData\Local\Microsoft\Windows\Temporary Internet Files\Content.Outlook\F6R4XP23\Portakabin Cambourne Villlage College 6935-79.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3039" r="-333" b="-73"/>
          <a:stretch/>
        </p:blipFill>
        <p:spPr bwMode="auto">
          <a:xfrm>
            <a:off x="-9073" y="-1"/>
            <a:ext cx="9261593" cy="5164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2812689850"/>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2" descr="C:\Users\mkjr\AppData\Local\Microsoft\Windows\Temporary Internet Files\Content.Outlook\F6R4XP23\PK FC Image7.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2381"/>
            <a:ext cx="9144001" cy="5145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1552286320"/>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170" name="Picture 2" descr="C:\Users\mkjr\AppData\Local\Microsoft\Windows\Temporary Internet Files\Content.Outlook\F6R4XP23\PK FC Image3 (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3977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1552286320"/>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5" name="Picture 3" descr="C:\Users\mkjr\AppData\Local\Microsoft\Windows\Temporary Internet Files\Content.Outlook\F6R4XP23\PK FC Image2 (3).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913977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 Logo Tab Red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451168" y="408365"/>
            <a:ext cx="1347614" cy="777841"/>
          </a:xfrm>
          <a:prstGeom prst="rect">
            <a:avLst/>
          </a:prstGeom>
        </p:spPr>
      </p:pic>
    </p:spTree>
    <p:extLst>
      <p:ext uri="{BB962C8B-B14F-4D97-AF65-F5344CB8AC3E}">
        <p14:creationId xmlns:p14="http://schemas.microsoft.com/office/powerpoint/2010/main" val="3625041567"/>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457200" rtl="0" eaLnBrk="1" latinLnBrk="0" hangingPunct="1">
        <a:spcBef>
          <a:spcPct val="0"/>
        </a:spcBef>
        <a:buNone/>
        <a:defRPr sz="1800" b="1" kern="1200" cap="all" baseline="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spcBef>
          <a:spcPct val="20000"/>
        </a:spcBef>
        <a:buClr>
          <a:srgbClr val="E03C31"/>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5536" y="3219822"/>
            <a:ext cx="8856984" cy="360040"/>
          </a:xfrm>
        </p:spPr>
        <p:txBody>
          <a:bodyPr/>
          <a:lstStyle/>
          <a:p>
            <a:r>
              <a:rPr lang="en-GB" dirty="0" err="1"/>
              <a:t>Northstowe</a:t>
            </a:r>
            <a:r>
              <a:rPr lang="en-GB" dirty="0"/>
              <a:t> Temporary Community Centre</a:t>
            </a:r>
          </a:p>
        </p:txBody>
      </p:sp>
    </p:spTree>
    <p:extLst>
      <p:ext uri="{BB962C8B-B14F-4D97-AF65-F5344CB8AC3E}">
        <p14:creationId xmlns:p14="http://schemas.microsoft.com/office/powerpoint/2010/main" val="256200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81E20"/>
          </a:solidFill>
        </p:spPr>
        <p:txBody>
          <a:bodyPr/>
          <a:lstStyle/>
          <a:p>
            <a:r>
              <a:rPr lang="en-GB" sz="1400" dirty="0">
                <a:solidFill>
                  <a:schemeClr val="bg1"/>
                </a:solidFill>
              </a:rPr>
              <a:t>General building specification</a:t>
            </a:r>
            <a:endParaRPr lang="en-GB" sz="1400" dirty="0"/>
          </a:p>
        </p:txBody>
      </p:sp>
      <p:grpSp>
        <p:nvGrpSpPr>
          <p:cNvPr id="5" name="Group 4">
            <a:extLst>
              <a:ext uri="{FF2B5EF4-FFF2-40B4-BE49-F238E27FC236}">
                <a16:creationId xmlns:a16="http://schemas.microsoft.com/office/drawing/2014/main" id="{55D4351C-9CD3-48A5-A43F-3FB5D10C4062}"/>
              </a:ext>
            </a:extLst>
          </p:cNvPr>
          <p:cNvGrpSpPr/>
          <p:nvPr/>
        </p:nvGrpSpPr>
        <p:grpSpPr>
          <a:xfrm>
            <a:off x="400806" y="771550"/>
            <a:ext cx="8743194" cy="341831"/>
            <a:chOff x="312641" y="2666289"/>
            <a:chExt cx="9113371" cy="341831"/>
          </a:xfrm>
          <a:solidFill>
            <a:srgbClr val="181E20"/>
          </a:solidFill>
        </p:grpSpPr>
        <p:sp>
          <p:nvSpPr>
            <p:cNvPr id="6" name="Rectangle 5">
              <a:extLst>
                <a:ext uri="{FF2B5EF4-FFF2-40B4-BE49-F238E27FC236}">
                  <a16:creationId xmlns:a16="http://schemas.microsoft.com/office/drawing/2014/main" id="{AD7C8C12-9796-4D3F-A730-89F21AC81899}"/>
                </a:ext>
              </a:extLst>
            </p:cNvPr>
            <p:cNvSpPr/>
            <p:nvPr/>
          </p:nvSpPr>
          <p:spPr>
            <a:xfrm>
              <a:off x="312641" y="2666289"/>
              <a:ext cx="328294" cy="3418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FD4334F-C1CB-40A5-B4BB-2740738899B1}"/>
                </a:ext>
              </a:extLst>
            </p:cNvPr>
            <p:cNvSpPr/>
            <p:nvPr/>
          </p:nvSpPr>
          <p:spPr>
            <a:xfrm>
              <a:off x="709302" y="2666289"/>
              <a:ext cx="8716710" cy="341831"/>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8BEC32C-FE4B-43A2-B5BF-78AF574CBCB4}"/>
                </a:ext>
              </a:extLst>
            </p:cNvPr>
            <p:cNvSpPr txBox="1"/>
            <p:nvPr/>
          </p:nvSpPr>
          <p:spPr>
            <a:xfrm>
              <a:off x="709303" y="2698704"/>
              <a:ext cx="4529271" cy="276999"/>
            </a:xfrm>
            <a:prstGeom prst="rect">
              <a:avLst/>
            </a:prstGeom>
            <a:grp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General Portakabin Specification</a:t>
              </a:r>
            </a:p>
          </p:txBody>
        </p:sp>
      </p:grpSp>
      <p:sp>
        <p:nvSpPr>
          <p:cNvPr id="19" name="Rectangle 18">
            <a:extLst>
              <a:ext uri="{FF2B5EF4-FFF2-40B4-BE49-F238E27FC236}">
                <a16:creationId xmlns:a16="http://schemas.microsoft.com/office/drawing/2014/main" id="{711D30CE-F7E9-4B54-BFB5-5830542B5455}"/>
              </a:ext>
            </a:extLst>
          </p:cNvPr>
          <p:cNvSpPr/>
          <p:nvPr/>
        </p:nvSpPr>
        <p:spPr>
          <a:xfrm>
            <a:off x="395536" y="1203598"/>
            <a:ext cx="6264696" cy="374441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just"/>
            <a:r>
              <a:rPr lang="en-GB" sz="1000" b="1" dirty="0">
                <a:solidFill>
                  <a:srgbClr val="2B3337"/>
                </a:solidFill>
                <a:latin typeface="Arial" panose="020B0604020202020204" pitchFamily="34" charset="0"/>
                <a:cs typeface="Arial" panose="020B0604020202020204" pitchFamily="34" charset="0"/>
              </a:rPr>
              <a:t>External Walls - </a:t>
            </a:r>
            <a:r>
              <a:rPr lang="en-GB" sz="1000" dirty="0">
                <a:solidFill>
                  <a:srgbClr val="2B3337"/>
                </a:solidFill>
                <a:latin typeface="Arial" panose="020B0604020202020204" pitchFamily="34" charset="0"/>
                <a:cs typeface="Arial" panose="020B0604020202020204" pitchFamily="34" charset="0"/>
              </a:rPr>
              <a:t>External walls consist of an insulated composite wall panel and an internal wall lining, with a cavity between, in the Portakabin Ltd colour of ‘Goosewing Grey’. The cavity between the outer insulated panel and the inner lining accommodates the columns of the structural frame. The standard performance of Portakabin Ltd Ultima Module wall construction has 60 minutes resistance to fire from In to Out and 30 minutes from Out to In. </a:t>
            </a:r>
          </a:p>
          <a:p>
            <a:endParaRPr lang="en-GB" sz="1000" dirty="0">
              <a:solidFill>
                <a:srgbClr val="2B3337"/>
              </a:solidFill>
              <a:latin typeface="Arial" panose="020B0604020202020204" pitchFamily="34" charset="0"/>
              <a:cs typeface="Arial" panose="020B0604020202020204" pitchFamily="34" charset="0"/>
            </a:endParaRPr>
          </a:p>
          <a:p>
            <a:pPr algn="just"/>
            <a:r>
              <a:rPr lang="en-GB" sz="1000" b="1" dirty="0">
                <a:solidFill>
                  <a:srgbClr val="2B3337"/>
                </a:solidFill>
                <a:latin typeface="Arial" panose="020B0604020202020204" pitchFamily="34" charset="0"/>
                <a:cs typeface="Arial" panose="020B0604020202020204" pitchFamily="34" charset="0"/>
              </a:rPr>
              <a:t>Floors - </a:t>
            </a:r>
            <a:r>
              <a:rPr lang="en-GB" sz="1000" dirty="0">
                <a:solidFill>
                  <a:srgbClr val="2B3337"/>
                </a:solidFill>
                <a:latin typeface="Arial" panose="020B0604020202020204" pitchFamily="34" charset="0"/>
                <a:cs typeface="Arial" panose="020B0604020202020204" pitchFamily="34" charset="0"/>
              </a:rPr>
              <a:t>Comprise 18 mm thick, moisture-resistant structural particle board type P5 to BS EN 312 : 2003 fixed to the galvanized steel joists with adhesive and zinc-plated screws. The floor is completely underdrawn and insulated with rigid, HCFC-free, urethane foam boards with foil facings on both sides. Standard floor to ceiling height is 2.6m. </a:t>
            </a:r>
          </a:p>
          <a:p>
            <a:endParaRPr lang="en-GB" sz="1000" dirty="0">
              <a:solidFill>
                <a:srgbClr val="2B3337"/>
              </a:solidFill>
              <a:latin typeface="Arial" panose="020B0604020202020204" pitchFamily="34" charset="0"/>
              <a:cs typeface="Arial" panose="020B0604020202020204" pitchFamily="34" charset="0"/>
            </a:endParaRPr>
          </a:p>
          <a:p>
            <a:pPr algn="just"/>
            <a:r>
              <a:rPr lang="en-GB" sz="1000" b="1" dirty="0">
                <a:solidFill>
                  <a:srgbClr val="2B3337"/>
                </a:solidFill>
                <a:latin typeface="Arial" panose="020B0604020202020204" pitchFamily="34" charset="0"/>
                <a:cs typeface="Arial" panose="020B0604020202020204" pitchFamily="34" charset="0"/>
              </a:rPr>
              <a:t>Roof - </a:t>
            </a:r>
            <a:r>
              <a:rPr lang="en-GB" sz="1000" dirty="0">
                <a:solidFill>
                  <a:srgbClr val="2B3337"/>
                </a:solidFill>
                <a:latin typeface="Arial" panose="020B0604020202020204" pitchFamily="34" charset="0"/>
                <a:cs typeface="Arial" panose="020B0604020202020204" pitchFamily="34" charset="0"/>
              </a:rPr>
              <a:t>Outstanding insulation is provided by the innovative warm deck construction of the roof. The roof deck is of a one-piece 229mm thick insulated construction covered externally with profiled, plastisol-coated galvanized steel, with solar reflective finish to reduce heat gain and provide long maintenance life. Internally, the roof panel has a galvanized steel soffit which provides a low-maintenance finish. The roof is designed to support a uniformly distributed load of 0.75kN/m2, with a concentrated load of 0.9kN.</a:t>
            </a:r>
          </a:p>
          <a:p>
            <a:pPr algn="just"/>
            <a:endParaRPr lang="en-GB" sz="1000" dirty="0">
              <a:solidFill>
                <a:srgbClr val="2B3337"/>
              </a:solidFill>
              <a:latin typeface="Arial" panose="020B0604020202020204" pitchFamily="34" charset="0"/>
              <a:cs typeface="Arial" panose="020B0604020202020204" pitchFamily="34" charset="0"/>
            </a:endParaRPr>
          </a:p>
          <a:p>
            <a:pPr algn="just"/>
            <a:r>
              <a:rPr lang="en-GB" sz="1000" b="1" dirty="0">
                <a:solidFill>
                  <a:srgbClr val="2B3337"/>
                </a:solidFill>
                <a:latin typeface="Arial" panose="020B0604020202020204" pitchFamily="34" charset="0"/>
                <a:cs typeface="Arial" panose="020B0604020202020204" pitchFamily="34" charset="0"/>
              </a:rPr>
              <a:t>External Doors - </a:t>
            </a:r>
            <a:r>
              <a:rPr lang="en-GB" sz="1000" dirty="0">
                <a:solidFill>
                  <a:srgbClr val="2B3337"/>
                </a:solidFill>
                <a:latin typeface="Arial" panose="020B0604020202020204" pitchFamily="34" charset="0"/>
                <a:cs typeface="Arial" panose="020B0604020202020204" pitchFamily="34" charset="0"/>
              </a:rPr>
              <a:t>Fully insulated, steel faced doors in aluminium frame as standard for added security with mortice cylinder lock.</a:t>
            </a:r>
          </a:p>
          <a:p>
            <a:endParaRPr lang="en-GB" sz="1000" dirty="0">
              <a:solidFill>
                <a:srgbClr val="2B3337"/>
              </a:solidFill>
              <a:latin typeface="Arial" panose="020B0604020202020204" pitchFamily="34" charset="0"/>
              <a:cs typeface="Arial" panose="020B0604020202020204" pitchFamily="34" charset="0"/>
            </a:endParaRPr>
          </a:p>
          <a:p>
            <a:pPr algn="just"/>
            <a:r>
              <a:rPr lang="en-GB" sz="1000" b="1" dirty="0">
                <a:solidFill>
                  <a:srgbClr val="2B3337"/>
                </a:solidFill>
                <a:latin typeface="Arial" panose="020B0604020202020204" pitchFamily="34" charset="0"/>
                <a:cs typeface="Arial" panose="020B0604020202020204" pitchFamily="34" charset="0"/>
              </a:rPr>
              <a:t>Windows - </a:t>
            </a:r>
            <a:r>
              <a:rPr lang="en-GB" sz="1000" dirty="0">
                <a:solidFill>
                  <a:srgbClr val="2B3337"/>
                </a:solidFill>
                <a:latin typeface="Arial" panose="020B0604020202020204" pitchFamily="34" charset="0"/>
                <a:cs typeface="Arial" panose="020B0604020202020204" pitchFamily="34" charset="0"/>
              </a:rPr>
              <a:t>Landscape </a:t>
            </a:r>
            <a:r>
              <a:rPr lang="en-GB" sz="1000" dirty="0" err="1">
                <a:solidFill>
                  <a:srgbClr val="2B3337"/>
                </a:solidFill>
                <a:latin typeface="Arial" panose="020B0604020202020204" pitchFamily="34" charset="0"/>
                <a:cs typeface="Arial" panose="020B0604020202020204" pitchFamily="34" charset="0"/>
              </a:rPr>
              <a:t>PVCu</a:t>
            </a:r>
            <a:r>
              <a:rPr lang="en-GB" sz="1000" dirty="0">
                <a:solidFill>
                  <a:srgbClr val="2B3337"/>
                </a:solidFill>
                <a:latin typeface="Arial" panose="020B0604020202020204" pitchFamily="34" charset="0"/>
                <a:cs typeface="Arial" panose="020B0604020202020204" pitchFamily="34" charset="0"/>
              </a:rPr>
              <a:t> frame, with trickle vents for natural ventilation. Double glazed tinted glass with one fixed middle panel complete with 'small' replace with 'a' top opening window. Two side opening windows with safety restrictors which can be overridden for easy cleaning and locking handles for added security. Integral venetian blinds throughout.</a:t>
            </a:r>
          </a:p>
        </p:txBody>
      </p:sp>
      <p:pic>
        <p:nvPicPr>
          <p:cNvPr id="20" name="Picture 19">
            <a:extLst>
              <a:ext uri="{FF2B5EF4-FFF2-40B4-BE49-F238E27FC236}">
                <a16:creationId xmlns:a16="http://schemas.microsoft.com/office/drawing/2014/main" id="{B9BB06FB-BAB8-4896-899F-EC67B490FFD1}"/>
              </a:ext>
            </a:extLst>
          </p:cNvPr>
          <p:cNvPicPr>
            <a:picLocks noChangeAspect="1"/>
          </p:cNvPicPr>
          <p:nvPr/>
        </p:nvPicPr>
        <p:blipFill>
          <a:blip r:embed="rId2"/>
          <a:stretch>
            <a:fillRect/>
          </a:stretch>
        </p:blipFill>
        <p:spPr>
          <a:xfrm>
            <a:off x="6876256" y="1227967"/>
            <a:ext cx="1853497" cy="1271775"/>
          </a:xfrm>
          <a:prstGeom prst="rect">
            <a:avLst/>
          </a:prstGeom>
        </p:spPr>
      </p:pic>
      <p:pic>
        <p:nvPicPr>
          <p:cNvPr id="9" name="Picture 8">
            <a:extLst>
              <a:ext uri="{FF2B5EF4-FFF2-40B4-BE49-F238E27FC236}">
                <a16:creationId xmlns:a16="http://schemas.microsoft.com/office/drawing/2014/main" id="{5587762F-9FC9-4C8B-B8ED-3325A9699740}"/>
              </a:ext>
            </a:extLst>
          </p:cNvPr>
          <p:cNvPicPr>
            <a:picLocks noChangeAspect="1"/>
          </p:cNvPicPr>
          <p:nvPr/>
        </p:nvPicPr>
        <p:blipFill>
          <a:blip r:embed="rId3"/>
          <a:stretch>
            <a:fillRect/>
          </a:stretch>
        </p:blipFill>
        <p:spPr>
          <a:xfrm>
            <a:off x="6876257" y="2637350"/>
            <a:ext cx="1872208" cy="1230544"/>
          </a:xfrm>
          <a:prstGeom prst="rect">
            <a:avLst/>
          </a:prstGeom>
        </p:spPr>
      </p:pic>
    </p:spTree>
    <p:extLst>
      <p:ext uri="{BB962C8B-B14F-4D97-AF65-F5344CB8AC3E}">
        <p14:creationId xmlns:p14="http://schemas.microsoft.com/office/powerpoint/2010/main" val="1489114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81E20"/>
          </a:solidFill>
        </p:spPr>
        <p:txBody>
          <a:bodyPr/>
          <a:lstStyle/>
          <a:p>
            <a:r>
              <a:rPr lang="en-GB" sz="1400" dirty="0">
                <a:solidFill>
                  <a:schemeClr val="bg1"/>
                </a:solidFill>
              </a:rPr>
              <a:t>building specification</a:t>
            </a:r>
          </a:p>
        </p:txBody>
      </p:sp>
      <p:grpSp>
        <p:nvGrpSpPr>
          <p:cNvPr id="5" name="Group 4">
            <a:extLst>
              <a:ext uri="{FF2B5EF4-FFF2-40B4-BE49-F238E27FC236}">
                <a16:creationId xmlns:a16="http://schemas.microsoft.com/office/drawing/2014/main" id="{55D4351C-9CD3-48A5-A43F-3FB5D10C4062}"/>
              </a:ext>
            </a:extLst>
          </p:cNvPr>
          <p:cNvGrpSpPr/>
          <p:nvPr/>
        </p:nvGrpSpPr>
        <p:grpSpPr>
          <a:xfrm>
            <a:off x="426350" y="755978"/>
            <a:ext cx="8743194" cy="357403"/>
            <a:chOff x="312641" y="2650717"/>
            <a:chExt cx="9113371" cy="357403"/>
          </a:xfrm>
          <a:solidFill>
            <a:srgbClr val="181E20"/>
          </a:solidFill>
        </p:grpSpPr>
        <p:sp>
          <p:nvSpPr>
            <p:cNvPr id="6" name="Rectangle 5">
              <a:extLst>
                <a:ext uri="{FF2B5EF4-FFF2-40B4-BE49-F238E27FC236}">
                  <a16:creationId xmlns:a16="http://schemas.microsoft.com/office/drawing/2014/main" id="{AD7C8C12-9796-4D3F-A730-89F21AC81899}"/>
                </a:ext>
              </a:extLst>
            </p:cNvPr>
            <p:cNvSpPr/>
            <p:nvPr/>
          </p:nvSpPr>
          <p:spPr>
            <a:xfrm>
              <a:off x="312641" y="2666289"/>
              <a:ext cx="328294" cy="3418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FD4334F-C1CB-40A5-B4BB-2740738899B1}"/>
                </a:ext>
              </a:extLst>
            </p:cNvPr>
            <p:cNvSpPr/>
            <p:nvPr/>
          </p:nvSpPr>
          <p:spPr>
            <a:xfrm>
              <a:off x="709302" y="2666289"/>
              <a:ext cx="8716710" cy="341831"/>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8BEC32C-FE4B-43A2-B5BF-78AF574CBCB4}"/>
                </a:ext>
              </a:extLst>
            </p:cNvPr>
            <p:cNvSpPr txBox="1"/>
            <p:nvPr/>
          </p:nvSpPr>
          <p:spPr>
            <a:xfrm>
              <a:off x="640935" y="2650717"/>
              <a:ext cx="6953406" cy="276999"/>
            </a:xfrm>
            <a:prstGeom prst="rect">
              <a:avLst/>
            </a:prstGeom>
            <a:noFill/>
          </p:spPr>
          <p:txBody>
            <a:bodyPr wrap="square" rtlCol="0">
              <a:spAutoFit/>
            </a:bodyPr>
            <a:lstStyle/>
            <a:p>
              <a:endParaRPr lang="en-GB" sz="1200" dirty="0">
                <a:solidFill>
                  <a:schemeClr val="bg1"/>
                </a:solidFill>
                <a:latin typeface="Arial" panose="020B0604020202020204" pitchFamily="34" charset="0"/>
                <a:cs typeface="Arial" panose="020B0604020202020204" pitchFamily="34" charset="0"/>
              </a:endParaRPr>
            </a:p>
          </p:txBody>
        </p:sp>
      </p:grpSp>
      <p:sp>
        <p:nvSpPr>
          <p:cNvPr id="4" name="Rectangle 3">
            <a:extLst>
              <a:ext uri="{FF2B5EF4-FFF2-40B4-BE49-F238E27FC236}">
                <a16:creationId xmlns:a16="http://schemas.microsoft.com/office/drawing/2014/main" id="{C8FF48CD-504B-4750-AD63-96A0152EB568}"/>
              </a:ext>
            </a:extLst>
          </p:cNvPr>
          <p:cNvSpPr/>
          <p:nvPr/>
        </p:nvSpPr>
        <p:spPr>
          <a:xfrm>
            <a:off x="5580112" y="1288842"/>
            <a:ext cx="3168352" cy="923330"/>
          </a:xfrm>
          <a:prstGeom prst="rect">
            <a:avLst/>
          </a:prstGeom>
        </p:spPr>
        <p:txBody>
          <a:bodyPr wrap="square">
            <a:spAutoFit/>
          </a:bodyPr>
          <a:lstStyle/>
          <a:p>
            <a:pPr marL="171450" indent="-171450">
              <a:buFont typeface="Arial" panose="020B0604020202020204" pitchFamily="34" charset="0"/>
              <a:buChar char="•"/>
            </a:pPr>
            <a:endParaRPr lang="en-GB" sz="900" dirty="0">
              <a:latin typeface="Arial"/>
              <a:cs typeface="Arial"/>
            </a:endParaRPr>
          </a:p>
          <a:p>
            <a:pPr marL="171450" indent="-171450">
              <a:buFont typeface="Arial" panose="020B0604020202020204" pitchFamily="34" charset="0"/>
              <a:buChar char="•"/>
            </a:pPr>
            <a:endParaRPr lang="en-GB" sz="900" dirty="0">
              <a:latin typeface="Arial"/>
              <a:cs typeface="Arial"/>
            </a:endParaRPr>
          </a:p>
          <a:p>
            <a:pPr marL="171450" indent="-171450">
              <a:buFont typeface="Arial" panose="020B0604020202020204" pitchFamily="34" charset="0"/>
              <a:buChar char="•"/>
            </a:pPr>
            <a:endParaRPr lang="en-GB" sz="900" dirty="0">
              <a:latin typeface="Arial"/>
              <a:cs typeface="Arial"/>
            </a:endParaRPr>
          </a:p>
          <a:p>
            <a:pPr marL="171450" indent="-171450">
              <a:buFont typeface="Arial" panose="020B0604020202020204" pitchFamily="34" charset="0"/>
              <a:buChar char="•"/>
            </a:pPr>
            <a:endParaRPr lang="en-GB" sz="900" dirty="0">
              <a:latin typeface="Arial"/>
              <a:cs typeface="Arial"/>
            </a:endParaRPr>
          </a:p>
          <a:p>
            <a:pPr marL="171450" indent="-171450">
              <a:buFont typeface="Arial" panose="020B0604020202020204" pitchFamily="34" charset="0"/>
              <a:buChar char="•"/>
            </a:pPr>
            <a:endParaRPr lang="en-GB" sz="900" dirty="0">
              <a:latin typeface="Arial"/>
              <a:cs typeface="Arial"/>
            </a:endParaRPr>
          </a:p>
          <a:p>
            <a:endParaRPr lang="en-GB" sz="900" dirty="0">
              <a:latin typeface="Arial"/>
              <a:cs typeface="Arial"/>
            </a:endParaRPr>
          </a:p>
        </p:txBody>
      </p:sp>
      <p:sp>
        <p:nvSpPr>
          <p:cNvPr id="9" name="Rectangle 8">
            <a:extLst>
              <a:ext uri="{FF2B5EF4-FFF2-40B4-BE49-F238E27FC236}">
                <a16:creationId xmlns:a16="http://schemas.microsoft.com/office/drawing/2014/main" id="{2EA91BD3-A322-461C-A5F9-6E52085C82E8}"/>
              </a:ext>
            </a:extLst>
          </p:cNvPr>
          <p:cNvSpPr/>
          <p:nvPr/>
        </p:nvSpPr>
        <p:spPr>
          <a:xfrm>
            <a:off x="2051720" y="3762926"/>
            <a:ext cx="2448272" cy="369332"/>
          </a:xfrm>
          <a:prstGeom prst="rect">
            <a:avLst/>
          </a:prstGeom>
        </p:spPr>
        <p:txBody>
          <a:bodyPr wrap="square">
            <a:spAutoFit/>
          </a:bodyPr>
          <a:lstStyle/>
          <a:p>
            <a:pPr>
              <a:spcAft>
                <a:spcPts val="0"/>
              </a:spcAft>
            </a:pPr>
            <a:r>
              <a:rPr lang="en-GB" sz="800" dirty="0">
                <a:latin typeface="Arial" panose="020B0604020202020204" pitchFamily="34" charset="0"/>
                <a:ea typeface="DengXian" panose="02010600030101010101" pitchFamily="2" charset="-122"/>
              </a:rPr>
              <a:t> </a:t>
            </a:r>
            <a:r>
              <a:rPr lang="en-GB" dirty="0">
                <a:latin typeface="Arial" panose="020B0604020202020204" pitchFamily="34" charset="0"/>
                <a:ea typeface="DengXian" panose="02010600030101010101" pitchFamily="2" charset="-122"/>
              </a:rPr>
              <a:t>        </a:t>
            </a:r>
            <a:endParaRPr lang="en-GB" dirty="0">
              <a:latin typeface="Calibri" panose="020F0502020204030204" pitchFamily="34" charset="0"/>
              <a:ea typeface="DengXian" panose="02010600030101010101" pitchFamily="2" charset="-122"/>
            </a:endParaRPr>
          </a:p>
        </p:txBody>
      </p:sp>
      <p:pic>
        <p:nvPicPr>
          <p:cNvPr id="11" name="Picture 10">
            <a:extLst>
              <a:ext uri="{FF2B5EF4-FFF2-40B4-BE49-F238E27FC236}">
                <a16:creationId xmlns:a16="http://schemas.microsoft.com/office/drawing/2014/main" id="{3E5C298A-4030-40BE-863C-3DEEB729E0C2}"/>
              </a:ext>
            </a:extLst>
          </p:cNvPr>
          <p:cNvPicPr>
            <a:picLocks noChangeAspect="1"/>
          </p:cNvPicPr>
          <p:nvPr/>
        </p:nvPicPr>
        <p:blipFill>
          <a:blip r:embed="rId2"/>
          <a:stretch>
            <a:fillRect/>
          </a:stretch>
        </p:blipFill>
        <p:spPr>
          <a:xfrm>
            <a:off x="337937" y="1491630"/>
            <a:ext cx="8324109" cy="3189771"/>
          </a:xfrm>
          <a:prstGeom prst="rect">
            <a:avLst/>
          </a:prstGeom>
        </p:spPr>
      </p:pic>
    </p:spTree>
    <p:extLst>
      <p:ext uri="{BB962C8B-B14F-4D97-AF65-F5344CB8AC3E}">
        <p14:creationId xmlns:p14="http://schemas.microsoft.com/office/powerpoint/2010/main" val="4171372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5D4351C-9CD3-48A5-A43F-3FB5D10C4062}"/>
              </a:ext>
            </a:extLst>
          </p:cNvPr>
          <p:cNvGrpSpPr/>
          <p:nvPr/>
        </p:nvGrpSpPr>
        <p:grpSpPr>
          <a:xfrm>
            <a:off x="374126" y="771550"/>
            <a:ext cx="8743194" cy="341831"/>
            <a:chOff x="312641" y="2666289"/>
            <a:chExt cx="9113371" cy="341831"/>
          </a:xfrm>
          <a:solidFill>
            <a:srgbClr val="181E20"/>
          </a:solidFill>
        </p:grpSpPr>
        <p:sp>
          <p:nvSpPr>
            <p:cNvPr id="6" name="Rectangle 5">
              <a:extLst>
                <a:ext uri="{FF2B5EF4-FFF2-40B4-BE49-F238E27FC236}">
                  <a16:creationId xmlns:a16="http://schemas.microsoft.com/office/drawing/2014/main" id="{AD7C8C12-9796-4D3F-A730-89F21AC81899}"/>
                </a:ext>
              </a:extLst>
            </p:cNvPr>
            <p:cNvSpPr/>
            <p:nvPr/>
          </p:nvSpPr>
          <p:spPr>
            <a:xfrm>
              <a:off x="312641" y="2666289"/>
              <a:ext cx="328294" cy="3418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FD4334F-C1CB-40A5-B4BB-2740738899B1}"/>
                </a:ext>
              </a:extLst>
            </p:cNvPr>
            <p:cNvSpPr/>
            <p:nvPr/>
          </p:nvSpPr>
          <p:spPr>
            <a:xfrm>
              <a:off x="709302" y="2666289"/>
              <a:ext cx="8716710" cy="341831"/>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8BEC32C-FE4B-43A2-B5BF-78AF574CBCB4}"/>
                </a:ext>
              </a:extLst>
            </p:cNvPr>
            <p:cNvSpPr txBox="1"/>
            <p:nvPr/>
          </p:nvSpPr>
          <p:spPr>
            <a:xfrm>
              <a:off x="709301" y="2666289"/>
              <a:ext cx="8332238" cy="276999"/>
            </a:xfrm>
            <a:prstGeom prst="rect">
              <a:avLst/>
            </a:prstGeom>
            <a:noFill/>
          </p:spPr>
          <p:txBody>
            <a:bodyPr wrap="square" rtlCol="0">
              <a:spAutoFit/>
            </a:bodyPr>
            <a:lstStyle/>
            <a:p>
              <a:endParaRPr lang="en-GB" sz="1200" dirty="0">
                <a:solidFill>
                  <a:schemeClr val="bg1"/>
                </a:solidFill>
                <a:latin typeface="Arial" panose="020B0604020202020204" pitchFamily="34" charset="0"/>
                <a:cs typeface="Arial" panose="020B0604020202020204" pitchFamily="34" charset="0"/>
              </a:endParaRPr>
            </a:p>
          </p:txBody>
        </p:sp>
      </p:grpSp>
      <p:sp>
        <p:nvSpPr>
          <p:cNvPr id="4" name="Rectangle 3">
            <a:extLst>
              <a:ext uri="{FF2B5EF4-FFF2-40B4-BE49-F238E27FC236}">
                <a16:creationId xmlns:a16="http://schemas.microsoft.com/office/drawing/2014/main" id="{C8FF48CD-504B-4750-AD63-96A0152EB568}"/>
              </a:ext>
            </a:extLst>
          </p:cNvPr>
          <p:cNvSpPr/>
          <p:nvPr/>
        </p:nvSpPr>
        <p:spPr>
          <a:xfrm>
            <a:off x="4767848" y="1470482"/>
            <a:ext cx="3168352" cy="646331"/>
          </a:xfrm>
          <a:prstGeom prst="rect">
            <a:avLst/>
          </a:prstGeom>
        </p:spPr>
        <p:txBody>
          <a:bodyPr wrap="square">
            <a:spAutoFit/>
          </a:bodyPr>
          <a:lstStyle/>
          <a:p>
            <a:pPr marL="171450" indent="-171450">
              <a:buFont typeface="Arial" panose="020B0604020202020204" pitchFamily="34" charset="0"/>
              <a:buChar char="•"/>
            </a:pPr>
            <a:endParaRPr lang="en-GB" sz="900" dirty="0">
              <a:latin typeface="Arial"/>
              <a:cs typeface="Arial"/>
            </a:endParaRPr>
          </a:p>
          <a:p>
            <a:pPr marL="171450" indent="-171450">
              <a:buFont typeface="Arial" panose="020B0604020202020204" pitchFamily="34" charset="0"/>
              <a:buChar char="•"/>
            </a:pPr>
            <a:endParaRPr lang="en-GB" sz="900" dirty="0">
              <a:latin typeface="Arial"/>
              <a:cs typeface="Arial"/>
            </a:endParaRPr>
          </a:p>
          <a:p>
            <a:pPr marL="171450" indent="-171450">
              <a:buFont typeface="Arial" panose="020B0604020202020204" pitchFamily="34" charset="0"/>
              <a:buChar char="•"/>
            </a:pPr>
            <a:endParaRPr lang="en-GB" sz="900" dirty="0">
              <a:latin typeface="Arial"/>
              <a:cs typeface="Arial"/>
            </a:endParaRPr>
          </a:p>
          <a:p>
            <a:endParaRPr lang="en-GB" sz="900" dirty="0">
              <a:latin typeface="Arial"/>
              <a:cs typeface="Arial"/>
            </a:endParaRPr>
          </a:p>
        </p:txBody>
      </p:sp>
      <p:sp>
        <p:nvSpPr>
          <p:cNvPr id="9" name="Rectangle 8">
            <a:extLst>
              <a:ext uri="{FF2B5EF4-FFF2-40B4-BE49-F238E27FC236}">
                <a16:creationId xmlns:a16="http://schemas.microsoft.com/office/drawing/2014/main" id="{2EA91BD3-A322-461C-A5F9-6E52085C82E8}"/>
              </a:ext>
            </a:extLst>
          </p:cNvPr>
          <p:cNvSpPr/>
          <p:nvPr/>
        </p:nvSpPr>
        <p:spPr>
          <a:xfrm>
            <a:off x="2051720" y="3762926"/>
            <a:ext cx="2448272" cy="369332"/>
          </a:xfrm>
          <a:prstGeom prst="rect">
            <a:avLst/>
          </a:prstGeom>
        </p:spPr>
        <p:txBody>
          <a:bodyPr wrap="square">
            <a:spAutoFit/>
          </a:bodyPr>
          <a:lstStyle/>
          <a:p>
            <a:pPr>
              <a:spcAft>
                <a:spcPts val="0"/>
              </a:spcAft>
            </a:pPr>
            <a:r>
              <a:rPr lang="en-GB" sz="800" dirty="0">
                <a:latin typeface="Arial" panose="020B0604020202020204" pitchFamily="34" charset="0"/>
                <a:ea typeface="DengXian" panose="02010600030101010101" pitchFamily="2" charset="-122"/>
              </a:rPr>
              <a:t> </a:t>
            </a:r>
            <a:r>
              <a:rPr lang="en-GB" dirty="0">
                <a:latin typeface="Arial" panose="020B0604020202020204" pitchFamily="34" charset="0"/>
                <a:ea typeface="DengXian" panose="02010600030101010101" pitchFamily="2" charset="-122"/>
              </a:rPr>
              <a:t>        </a:t>
            </a:r>
            <a:endParaRPr lang="en-GB" dirty="0">
              <a:latin typeface="Calibri" panose="020F0502020204030204" pitchFamily="34" charset="0"/>
              <a:ea typeface="DengXian" panose="02010600030101010101" pitchFamily="2" charset="-122"/>
            </a:endParaRPr>
          </a:p>
        </p:txBody>
      </p:sp>
      <p:sp>
        <p:nvSpPr>
          <p:cNvPr id="3" name="TextBox 2">
            <a:extLst>
              <a:ext uri="{FF2B5EF4-FFF2-40B4-BE49-F238E27FC236}">
                <a16:creationId xmlns:a16="http://schemas.microsoft.com/office/drawing/2014/main" id="{57681680-3BC8-46AD-BD3E-61F04C649228}"/>
              </a:ext>
            </a:extLst>
          </p:cNvPr>
          <p:cNvSpPr txBox="1"/>
          <p:nvPr/>
        </p:nvSpPr>
        <p:spPr>
          <a:xfrm>
            <a:off x="4211960" y="2571750"/>
            <a:ext cx="4104456" cy="1944216"/>
          </a:xfrm>
          <a:prstGeom prst="rect">
            <a:avLst/>
          </a:prstGeom>
        </p:spPr>
        <p:txBody>
          <a:bodyPr vert="horz" wrap="square" lIns="91440" tIns="45720" rIns="91440" bIns="45720" rtlCol="0">
            <a:normAutofit/>
          </a:bodyPr>
          <a:lstStyle/>
          <a:p>
            <a:pPr marL="0" indent="0">
              <a:buNone/>
            </a:pPr>
            <a:endParaRPr lang="en-GB" sz="1200" b="1" dirty="0">
              <a:latin typeface="Arial"/>
              <a:cs typeface="Arial"/>
            </a:endParaRPr>
          </a:p>
        </p:txBody>
      </p:sp>
      <p:sp>
        <p:nvSpPr>
          <p:cNvPr id="11" name="Title 1">
            <a:extLst>
              <a:ext uri="{FF2B5EF4-FFF2-40B4-BE49-F238E27FC236}">
                <a16:creationId xmlns:a16="http://schemas.microsoft.com/office/drawing/2014/main" id="{017C81F5-F797-4661-B682-E089F6563DE6}"/>
              </a:ext>
            </a:extLst>
          </p:cNvPr>
          <p:cNvSpPr txBox="1">
            <a:spLocks/>
          </p:cNvSpPr>
          <p:nvPr/>
        </p:nvSpPr>
        <p:spPr>
          <a:xfrm>
            <a:off x="393616" y="260543"/>
            <a:ext cx="8748464" cy="304800"/>
          </a:xfrm>
          <a:prstGeom prst="rect">
            <a:avLst/>
          </a:prstGeom>
          <a:solidFill>
            <a:srgbClr val="181E20"/>
          </a:solidFill>
        </p:spPr>
        <p:txBody>
          <a:bodyPr vert="horz" lIns="91440" tIns="45720" rIns="91440" bIns="45720" rtlCol="0" anchor="t" anchorCtr="0">
            <a:noAutofit/>
          </a:bodyPr>
          <a:lstStyle>
            <a:lvl1pPr algn="l" defTabSz="457200" rtl="0" eaLnBrk="1" latinLnBrk="0" hangingPunct="1">
              <a:spcBef>
                <a:spcPct val="0"/>
              </a:spcBef>
              <a:buNone/>
              <a:defRPr sz="2000" b="0" i="0" kern="1200" cap="all" baseline="0">
                <a:solidFill>
                  <a:srgbClr val="2B3337"/>
                </a:solidFill>
                <a:latin typeface="Arial" panose="020B0604020202020204" pitchFamily="34" charset="0"/>
                <a:ea typeface="+mj-ea"/>
                <a:cs typeface="Arial" panose="020B0604020202020204" pitchFamily="34" charset="0"/>
              </a:defRPr>
            </a:lvl1pPr>
          </a:lstStyle>
          <a:p>
            <a:r>
              <a:rPr lang="en-GB" sz="1400">
                <a:solidFill>
                  <a:schemeClr val="bg1"/>
                </a:solidFill>
              </a:rPr>
              <a:t>building specification</a:t>
            </a:r>
            <a:endParaRPr lang="en-GB" sz="1400" dirty="0">
              <a:solidFill>
                <a:schemeClr val="bg1"/>
              </a:solidFill>
            </a:endParaRPr>
          </a:p>
        </p:txBody>
      </p:sp>
      <p:pic>
        <p:nvPicPr>
          <p:cNvPr id="15" name="Picture 14" descr="A cup of coffee on a table&#10;&#10;Description automatically generated with medium confidence">
            <a:extLst>
              <a:ext uri="{FF2B5EF4-FFF2-40B4-BE49-F238E27FC236}">
                <a16:creationId xmlns:a16="http://schemas.microsoft.com/office/drawing/2014/main" id="{E26FB32F-6AB1-45B0-91FA-0FA4C4A535FB}"/>
              </a:ext>
            </a:extLst>
          </p:cNvPr>
          <p:cNvPicPr>
            <a:picLocks noChangeAspect="1"/>
          </p:cNvPicPr>
          <p:nvPr/>
        </p:nvPicPr>
        <p:blipFill rotWithShape="1">
          <a:blip r:embed="rId2"/>
          <a:srcRect t="8730" b="5552"/>
          <a:stretch/>
        </p:blipFill>
        <p:spPr>
          <a:xfrm>
            <a:off x="721832" y="1365366"/>
            <a:ext cx="3768072" cy="1816815"/>
          </a:xfrm>
          <a:prstGeom prst="rect">
            <a:avLst/>
          </a:prstGeom>
        </p:spPr>
      </p:pic>
      <p:pic>
        <p:nvPicPr>
          <p:cNvPr id="12" name="Picture 11" descr="A picture containing nature, shore, night sky&#10;&#10;Description automatically generated">
            <a:extLst>
              <a:ext uri="{FF2B5EF4-FFF2-40B4-BE49-F238E27FC236}">
                <a16:creationId xmlns:a16="http://schemas.microsoft.com/office/drawing/2014/main" id="{5790E1CE-4176-46A2-A7C9-35530C3172AC}"/>
              </a:ext>
            </a:extLst>
          </p:cNvPr>
          <p:cNvPicPr>
            <a:picLocks noChangeAspect="1"/>
          </p:cNvPicPr>
          <p:nvPr/>
        </p:nvPicPr>
        <p:blipFill rotWithShape="1">
          <a:blip r:embed="rId3"/>
          <a:srcRect t="10630" b="12393"/>
          <a:stretch/>
        </p:blipFill>
        <p:spPr>
          <a:xfrm>
            <a:off x="4767848" y="1419622"/>
            <a:ext cx="3945297" cy="1708304"/>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062832D2-01E2-4555-AE22-0C840075A032}"/>
              </a:ext>
            </a:extLst>
          </p:cNvPr>
          <p:cNvPicPr>
            <a:picLocks noChangeAspect="1"/>
          </p:cNvPicPr>
          <p:nvPr/>
        </p:nvPicPr>
        <p:blipFill rotWithShape="1">
          <a:blip r:embed="rId4"/>
          <a:srcRect t="22886" b="13622"/>
          <a:stretch/>
        </p:blipFill>
        <p:spPr>
          <a:xfrm>
            <a:off x="2300864" y="3301269"/>
            <a:ext cx="4719408" cy="1685504"/>
          </a:xfrm>
          <a:prstGeom prst="rect">
            <a:avLst/>
          </a:prstGeom>
        </p:spPr>
      </p:pic>
    </p:spTree>
    <p:extLst>
      <p:ext uri="{BB962C8B-B14F-4D97-AF65-F5344CB8AC3E}">
        <p14:creationId xmlns:p14="http://schemas.microsoft.com/office/powerpoint/2010/main" val="3838999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81E20"/>
          </a:solidFill>
        </p:spPr>
        <p:txBody>
          <a:bodyPr/>
          <a:lstStyle/>
          <a:p>
            <a:r>
              <a:rPr lang="en-GB" sz="1400" dirty="0">
                <a:solidFill>
                  <a:schemeClr val="bg1"/>
                </a:solidFill>
              </a:rPr>
              <a:t>Additional Information</a:t>
            </a:r>
          </a:p>
        </p:txBody>
      </p:sp>
      <p:grpSp>
        <p:nvGrpSpPr>
          <p:cNvPr id="5" name="Group 4">
            <a:extLst>
              <a:ext uri="{FF2B5EF4-FFF2-40B4-BE49-F238E27FC236}">
                <a16:creationId xmlns:a16="http://schemas.microsoft.com/office/drawing/2014/main" id="{55D4351C-9CD3-48A5-A43F-3FB5D10C4062}"/>
              </a:ext>
            </a:extLst>
          </p:cNvPr>
          <p:cNvGrpSpPr/>
          <p:nvPr/>
        </p:nvGrpSpPr>
        <p:grpSpPr>
          <a:xfrm>
            <a:off x="400806" y="771550"/>
            <a:ext cx="8743194" cy="341831"/>
            <a:chOff x="312641" y="2666289"/>
            <a:chExt cx="9113371" cy="341831"/>
          </a:xfrm>
          <a:solidFill>
            <a:srgbClr val="181E20"/>
          </a:solidFill>
        </p:grpSpPr>
        <p:sp>
          <p:nvSpPr>
            <p:cNvPr id="6" name="Rectangle 5">
              <a:extLst>
                <a:ext uri="{FF2B5EF4-FFF2-40B4-BE49-F238E27FC236}">
                  <a16:creationId xmlns:a16="http://schemas.microsoft.com/office/drawing/2014/main" id="{AD7C8C12-9796-4D3F-A730-89F21AC81899}"/>
                </a:ext>
              </a:extLst>
            </p:cNvPr>
            <p:cNvSpPr/>
            <p:nvPr/>
          </p:nvSpPr>
          <p:spPr>
            <a:xfrm>
              <a:off x="312641" y="2666289"/>
              <a:ext cx="328294" cy="3418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FD4334F-C1CB-40A5-B4BB-2740738899B1}"/>
                </a:ext>
              </a:extLst>
            </p:cNvPr>
            <p:cNvSpPr/>
            <p:nvPr/>
          </p:nvSpPr>
          <p:spPr>
            <a:xfrm>
              <a:off x="709302" y="2666289"/>
              <a:ext cx="8716710" cy="341831"/>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8BEC32C-FE4B-43A2-B5BF-78AF574CBCB4}"/>
                </a:ext>
              </a:extLst>
            </p:cNvPr>
            <p:cNvSpPr txBox="1"/>
            <p:nvPr/>
          </p:nvSpPr>
          <p:spPr>
            <a:xfrm>
              <a:off x="709302" y="2666289"/>
              <a:ext cx="4851819" cy="276999"/>
            </a:xfrm>
            <a:prstGeom prst="rect">
              <a:avLst/>
            </a:prstGeom>
            <a:noFill/>
          </p:spPr>
          <p:txBody>
            <a:bodyPr wrap="square" rtlCol="0">
              <a:spAutoFit/>
            </a:bodyPr>
            <a:lstStyle/>
            <a:p>
              <a:endParaRPr lang="en-GB" sz="1200" dirty="0">
                <a:solidFill>
                  <a:schemeClr val="bg1"/>
                </a:solidFill>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13130850-480D-454E-B5C2-0BC0A9B8E453}"/>
              </a:ext>
            </a:extLst>
          </p:cNvPr>
          <p:cNvPicPr>
            <a:picLocks noChangeAspect="1"/>
          </p:cNvPicPr>
          <p:nvPr/>
        </p:nvPicPr>
        <p:blipFill>
          <a:blip r:embed="rId2"/>
          <a:stretch>
            <a:fillRect/>
          </a:stretch>
        </p:blipFill>
        <p:spPr>
          <a:xfrm>
            <a:off x="467544" y="1419622"/>
            <a:ext cx="7988946" cy="1512168"/>
          </a:xfrm>
          <a:prstGeom prst="rect">
            <a:avLst/>
          </a:prstGeom>
        </p:spPr>
      </p:pic>
      <p:sp>
        <p:nvSpPr>
          <p:cNvPr id="10" name="TextBox 9">
            <a:extLst>
              <a:ext uri="{FF2B5EF4-FFF2-40B4-BE49-F238E27FC236}">
                <a16:creationId xmlns:a16="http://schemas.microsoft.com/office/drawing/2014/main" id="{155AEB41-F228-4FE5-A800-318D3E3D221C}"/>
              </a:ext>
            </a:extLst>
          </p:cNvPr>
          <p:cNvSpPr txBox="1"/>
          <p:nvPr/>
        </p:nvSpPr>
        <p:spPr>
          <a:xfrm>
            <a:off x="400806" y="3139656"/>
            <a:ext cx="7699586" cy="2464587"/>
          </a:xfrm>
          <a:prstGeom prst="rect">
            <a:avLst/>
          </a:prstGeom>
        </p:spPr>
        <p:txBody>
          <a:bodyPr vert="horz" wrap="square" lIns="91440" tIns="45720" rIns="91440" bIns="45720" rtlCol="0">
            <a:normAutofit/>
          </a:bodyPr>
          <a:lstStyle/>
          <a:p>
            <a:pPr marL="285750" indent="-285750">
              <a:buFont typeface="Arial" panose="020B0604020202020204" pitchFamily="34" charset="0"/>
              <a:buChar char="•"/>
            </a:pPr>
            <a:r>
              <a:rPr lang="en-GB" sz="1400" dirty="0">
                <a:latin typeface="Arial"/>
                <a:cs typeface="Arial"/>
              </a:rPr>
              <a:t>Snap shot of the indicative projects programme, some dates may vary. </a:t>
            </a:r>
          </a:p>
          <a:p>
            <a:endParaRPr lang="en-GB" sz="1400" dirty="0">
              <a:latin typeface="Arial"/>
              <a:cs typeface="Arial"/>
            </a:endParaRPr>
          </a:p>
          <a:p>
            <a:pPr marL="285750" indent="-285750">
              <a:buFont typeface="Arial" panose="020B0604020202020204" pitchFamily="34" charset="0"/>
              <a:buChar char="•"/>
            </a:pPr>
            <a:r>
              <a:rPr lang="en-GB" sz="1400" dirty="0">
                <a:latin typeface="Arial"/>
                <a:cs typeface="Arial"/>
              </a:rPr>
              <a:t>Site set up has already completed.</a:t>
            </a:r>
          </a:p>
          <a:p>
            <a:endParaRPr lang="en-GB" sz="1400" dirty="0">
              <a:latin typeface="Arial"/>
              <a:cs typeface="Arial"/>
            </a:endParaRPr>
          </a:p>
          <a:p>
            <a:pPr marL="285750" indent="-285750">
              <a:buFont typeface="Arial" panose="020B0604020202020204" pitchFamily="34" charset="0"/>
              <a:buChar char="•"/>
            </a:pPr>
            <a:r>
              <a:rPr lang="en-GB" sz="1400" dirty="0">
                <a:latin typeface="Arial"/>
                <a:cs typeface="Arial"/>
              </a:rPr>
              <a:t>Works on digging out the building location and preparing for foundations will continue for approximately 19 days.</a:t>
            </a:r>
          </a:p>
          <a:p>
            <a:endParaRPr lang="en-GB" sz="1400" dirty="0">
              <a:latin typeface="Arial"/>
              <a:cs typeface="Arial"/>
            </a:endParaRPr>
          </a:p>
          <a:p>
            <a:pPr marL="285750" indent="-285750">
              <a:buFont typeface="Arial" panose="020B0604020202020204" pitchFamily="34" charset="0"/>
              <a:buChar char="•"/>
            </a:pPr>
            <a:r>
              <a:rPr lang="en-GB" sz="1400" dirty="0">
                <a:latin typeface="Arial"/>
                <a:cs typeface="Arial"/>
              </a:rPr>
              <a:t>Installation of the building modules proposed for 27</a:t>
            </a:r>
            <a:r>
              <a:rPr lang="en-GB" sz="1400" baseline="30000" dirty="0">
                <a:latin typeface="Arial"/>
                <a:cs typeface="Arial"/>
              </a:rPr>
              <a:t>th</a:t>
            </a:r>
            <a:r>
              <a:rPr lang="en-GB" sz="1400" dirty="0">
                <a:latin typeface="Arial"/>
                <a:cs typeface="Arial"/>
              </a:rPr>
              <a:t> April.</a:t>
            </a:r>
          </a:p>
        </p:txBody>
      </p:sp>
    </p:spTree>
    <p:extLst>
      <p:ext uri="{BB962C8B-B14F-4D97-AF65-F5344CB8AC3E}">
        <p14:creationId xmlns:p14="http://schemas.microsoft.com/office/powerpoint/2010/main" val="3196315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077135"/>
      </p:ext>
    </p:extLst>
  </p:cSld>
  <p:clrMapOvr>
    <a:masterClrMapping/>
  </p:clrMapOvr>
</p:sld>
</file>

<file path=ppt/theme/theme1.xml><?xml version="1.0" encoding="utf-8"?>
<a:theme xmlns:a="http://schemas.openxmlformats.org/drawingml/2006/main" name="Content Slide -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10.xml><?xml version="1.0" encoding="utf-8"?>
<a:theme xmlns:a="http://schemas.openxmlformats.org/drawingml/2006/main" name="9_Front Cover 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11.xml><?xml version="1.0" encoding="utf-8"?>
<a:theme xmlns:a="http://schemas.openxmlformats.org/drawingml/2006/main" name="10_Front Cover 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12.xml><?xml version="1.0" encoding="utf-8"?>
<a:theme xmlns:a="http://schemas.openxmlformats.org/drawingml/2006/main" name="11_Front Cover 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13.xml><?xml version="1.0" encoding="utf-8"?>
<a:theme xmlns:a="http://schemas.openxmlformats.org/drawingml/2006/main" name="12_Front Cover 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14.xml><?xml version="1.0" encoding="utf-8"?>
<a:theme xmlns:a="http://schemas.openxmlformats.org/drawingml/2006/main" name="13_Front Cover 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15.xml><?xml version="1.0" encoding="utf-8"?>
<a:theme xmlns:a="http://schemas.openxmlformats.org/drawingml/2006/main" name="14_Front Cover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16.xml><?xml version="1.0" encoding="utf-8"?>
<a:theme xmlns:a="http://schemas.openxmlformats.org/drawingml/2006/main" name="Front Cover 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17.xml><?xml version="1.0" encoding="utf-8"?>
<a:theme xmlns:a="http://schemas.openxmlformats.org/drawingml/2006/main" name="16_Front Cover 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18.xml><?xml version="1.0" encoding="utf-8"?>
<a:theme xmlns:a="http://schemas.openxmlformats.org/drawingml/2006/main" name="Section Divi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Q and 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 - S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20.xml><?xml version="1.0" encoding="utf-8"?>
<a:theme xmlns:a="http://schemas.openxmlformats.org/drawingml/2006/main" name="Front Cover 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21.xml><?xml version="1.0" encoding="utf-8"?>
<a:theme xmlns:a="http://schemas.openxmlformats.org/drawingml/2006/main" name="Front Cover 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22.xml><?xml version="1.0" encoding="utf-8"?>
<a:theme xmlns:a="http://schemas.openxmlformats.org/drawingml/2006/main" name="Front Cover 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23.xml><?xml version="1.0" encoding="utf-8"?>
<a:theme xmlns:a="http://schemas.openxmlformats.org/drawingml/2006/main" name="Front Cover 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ront Cover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4.xml><?xml version="1.0" encoding="utf-8"?>
<a:theme xmlns:a="http://schemas.openxmlformats.org/drawingml/2006/main" name="1_Front Cov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5.xml><?xml version="1.0" encoding="utf-8"?>
<a:theme xmlns:a="http://schemas.openxmlformats.org/drawingml/2006/main" name="3_Front Cover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6.xml><?xml version="1.0" encoding="utf-8"?>
<a:theme xmlns:a="http://schemas.openxmlformats.org/drawingml/2006/main" name="4_Front Cover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7.xml><?xml version="1.0" encoding="utf-8"?>
<a:theme xmlns:a="http://schemas.openxmlformats.org/drawingml/2006/main" name="6_Front Cover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8.xml><?xml version="1.0" encoding="utf-8"?>
<a:theme xmlns:a="http://schemas.openxmlformats.org/drawingml/2006/main" name="7_Front Cover 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ppt/theme/theme9.xml><?xml version="1.0" encoding="utf-8"?>
<a:theme xmlns:a="http://schemas.openxmlformats.org/drawingml/2006/main" name="8_Front Cover 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indent="0">
          <a:buNone/>
          <a:defRPr sz="1800" b="1" dirty="0" smtClean="0">
            <a:latin typeface="Arial"/>
            <a:cs typeface="Aria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136</TotalTime>
  <Words>377</Words>
  <Application>Microsoft Office PowerPoint</Application>
  <PresentationFormat>On-screen Show (16:9)</PresentationFormat>
  <Paragraphs>30</Paragraphs>
  <Slides>6</Slides>
  <Notes>0</Notes>
  <HiddenSlides>0</HiddenSlides>
  <MMClips>0</MMClips>
  <ScaleCrop>false</ScaleCrop>
  <HeadingPairs>
    <vt:vector size="6" baseType="variant">
      <vt:variant>
        <vt:lpstr>Fonts Used</vt:lpstr>
      </vt:variant>
      <vt:variant>
        <vt:i4>2</vt:i4>
      </vt:variant>
      <vt:variant>
        <vt:lpstr>Theme</vt:lpstr>
      </vt:variant>
      <vt:variant>
        <vt:i4>23</vt:i4>
      </vt:variant>
      <vt:variant>
        <vt:lpstr>Slide Titles</vt:lpstr>
      </vt:variant>
      <vt:variant>
        <vt:i4>6</vt:i4>
      </vt:variant>
    </vt:vector>
  </HeadingPairs>
  <TitlesOfParts>
    <vt:vector size="31" baseType="lpstr">
      <vt:lpstr>Arial</vt:lpstr>
      <vt:lpstr>Calibri</vt:lpstr>
      <vt:lpstr>Content Slide - White</vt:lpstr>
      <vt:lpstr>Content Slide - Slate</vt:lpstr>
      <vt:lpstr>Front Cover 1</vt:lpstr>
      <vt:lpstr>1_Front Cover 2</vt:lpstr>
      <vt:lpstr>3_Front Cover 3</vt:lpstr>
      <vt:lpstr>4_Front Cover 4</vt:lpstr>
      <vt:lpstr>6_Front Cover 5</vt:lpstr>
      <vt:lpstr>7_Front Cover 6</vt:lpstr>
      <vt:lpstr>8_Front Cover 7</vt:lpstr>
      <vt:lpstr>9_Front Cover 8</vt:lpstr>
      <vt:lpstr>10_Front Cover 9</vt:lpstr>
      <vt:lpstr>11_Front Cover 10</vt:lpstr>
      <vt:lpstr>12_Front Cover 11</vt:lpstr>
      <vt:lpstr>13_Front Cover 12</vt:lpstr>
      <vt:lpstr>14_Front Cover 13</vt:lpstr>
      <vt:lpstr>Front Cover 14</vt:lpstr>
      <vt:lpstr>16_Front Cover 15</vt:lpstr>
      <vt:lpstr>Section Divider</vt:lpstr>
      <vt:lpstr>Q and A</vt:lpstr>
      <vt:lpstr>Front Cover 19</vt:lpstr>
      <vt:lpstr>Front Cover 16</vt:lpstr>
      <vt:lpstr>Front Cover 17</vt:lpstr>
      <vt:lpstr>Front Cover 18</vt:lpstr>
      <vt:lpstr>PowerPoint Presentation</vt:lpstr>
      <vt:lpstr>General building specification</vt:lpstr>
      <vt:lpstr>building specification</vt:lpstr>
      <vt:lpstr>PowerPoint Presentation</vt:lpstr>
      <vt:lpstr>Additional Information</vt:lpstr>
      <vt:lpstr>PowerPoint Presentation</vt:lpstr>
    </vt:vector>
  </TitlesOfParts>
  <Company>Portakabin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 Coulter</dc:creator>
  <cp:lastModifiedBy>Mihaela Stan</cp:lastModifiedBy>
  <cp:revision>283</cp:revision>
  <cp:lastPrinted>2017-01-04T13:31:31Z</cp:lastPrinted>
  <dcterms:created xsi:type="dcterms:W3CDTF">2017-01-04T11:23:24Z</dcterms:created>
  <dcterms:modified xsi:type="dcterms:W3CDTF">2023-03-28T08:55:12Z</dcterms:modified>
</cp:coreProperties>
</file>